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4255750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758" y="96"/>
      </p:cViewPr>
      <p:guideLst>
        <p:guide orient="horz" pos="2160"/>
        <p:guide pos="5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256" y="2130426"/>
            <a:ext cx="146568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512" y="3886200"/>
            <a:ext cx="120703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01473" y="274638"/>
            <a:ext cx="387976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2170" y="274638"/>
            <a:ext cx="113519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111" y="4406901"/>
            <a:ext cx="14656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111" y="2906714"/>
            <a:ext cx="14656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170" y="1600201"/>
            <a:ext cx="7615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65400" y="1600201"/>
            <a:ext cx="7615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171" y="1535113"/>
            <a:ext cx="76188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171" y="2174875"/>
            <a:ext cx="76188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59414" y="1535113"/>
            <a:ext cx="76218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59414" y="2174875"/>
            <a:ext cx="7621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72" y="273050"/>
            <a:ext cx="5672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1695" y="273051"/>
            <a:ext cx="96395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172" y="1435101"/>
            <a:ext cx="56729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829" y="4800600"/>
            <a:ext cx="1034604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79829" y="612775"/>
            <a:ext cx="1034604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9829" y="5367338"/>
            <a:ext cx="1034604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171" y="274638"/>
            <a:ext cx="155190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171" y="1600201"/>
            <a:ext cx="155190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2171" y="6356351"/>
            <a:ext cx="402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1499" y="6356351"/>
            <a:ext cx="5460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57778" y="6356351"/>
            <a:ext cx="402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microsoft.com/office/2007/relationships/hdphoto" Target="../media/hdphoto1.wdp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471275" y="185369"/>
            <a:ext cx="2518829" cy="10321073"/>
          </a:xfrm>
          <a:custGeom>
            <a:avLst/>
            <a:gdLst>
              <a:gd name="connsiteX0" fmla="*/ 0 w 2518829"/>
              <a:gd name="connsiteY0" fmla="*/ 10321073 h 10321073"/>
              <a:gd name="connsiteX1" fmla="*/ 2518829 w 2518829"/>
              <a:gd name="connsiteY1" fmla="*/ 10321073 h 10321073"/>
              <a:gd name="connsiteX2" fmla="*/ 2518829 w 2518829"/>
              <a:gd name="connsiteY2" fmla="*/ 0 h 10321073"/>
              <a:gd name="connsiteX3" fmla="*/ 0 w 2518829"/>
              <a:gd name="connsiteY3" fmla="*/ 0 h 10321073"/>
              <a:gd name="connsiteX4" fmla="*/ 0 w 2518829"/>
              <a:gd name="connsiteY4" fmla="*/ 10321073 h 10321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18829" h="10321073">
                <a:moveTo>
                  <a:pt x="0" y="10321073"/>
                </a:moveTo>
                <a:lnTo>
                  <a:pt x="2518829" y="10321073"/>
                </a:lnTo>
                <a:lnTo>
                  <a:pt x="2518829" y="0"/>
                </a:lnTo>
                <a:lnTo>
                  <a:pt x="0" y="0"/>
                </a:lnTo>
                <a:lnTo>
                  <a:pt x="0" y="10321073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033121" y="10115970"/>
            <a:ext cx="60728" cy="84835"/>
          </a:xfrm>
          <a:custGeom>
            <a:avLst/>
            <a:gdLst>
              <a:gd name="connsiteX0" fmla="*/ 19954 w 60728"/>
              <a:gd name="connsiteY0" fmla="*/ 83109 h 84835"/>
              <a:gd name="connsiteX1" fmla="*/ 18101 w 60728"/>
              <a:gd name="connsiteY1" fmla="*/ 84835 h 84835"/>
              <a:gd name="connsiteX2" fmla="*/ 13049 w 60728"/>
              <a:gd name="connsiteY2" fmla="*/ 84835 h 84835"/>
              <a:gd name="connsiteX3" fmla="*/ 11576 w 60728"/>
              <a:gd name="connsiteY3" fmla="*/ 82982 h 84835"/>
              <a:gd name="connsiteX4" fmla="*/ 25007 w 60728"/>
              <a:gd name="connsiteY4" fmla="*/ 6774 h 84835"/>
              <a:gd name="connsiteX5" fmla="*/ 1472 w 60728"/>
              <a:gd name="connsiteY5" fmla="*/ 6774 h 84835"/>
              <a:gd name="connsiteX6" fmla="*/ 0 w 60728"/>
              <a:gd name="connsiteY6" fmla="*/ 4935 h 84835"/>
              <a:gd name="connsiteX7" fmla="*/ 609 w 60728"/>
              <a:gd name="connsiteY7" fmla="*/ 1357 h 84835"/>
              <a:gd name="connsiteX8" fmla="*/ 2335 w 60728"/>
              <a:gd name="connsiteY8" fmla="*/ 0 h 84835"/>
              <a:gd name="connsiteX9" fmla="*/ 59370 w 60728"/>
              <a:gd name="connsiteY9" fmla="*/ 0 h 84835"/>
              <a:gd name="connsiteX10" fmla="*/ 60728 w 60728"/>
              <a:gd name="connsiteY10" fmla="*/ 1725 h 84835"/>
              <a:gd name="connsiteX11" fmla="*/ 59497 w 60728"/>
              <a:gd name="connsiteY11" fmla="*/ 5302 h 84835"/>
              <a:gd name="connsiteX12" fmla="*/ 57148 w 60728"/>
              <a:gd name="connsiteY12" fmla="*/ 6774 h 84835"/>
              <a:gd name="connsiteX13" fmla="*/ 33385 w 60728"/>
              <a:gd name="connsiteY13" fmla="*/ 6774 h 84835"/>
              <a:gd name="connsiteX14" fmla="*/ 19954 w 60728"/>
              <a:gd name="connsiteY14" fmla="*/ 83109 h 84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0728" h="84835">
                <a:moveTo>
                  <a:pt x="19954" y="83109"/>
                </a:moveTo>
                <a:cubicBezTo>
                  <a:pt x="19713" y="84340"/>
                  <a:pt x="19206" y="84835"/>
                  <a:pt x="18101" y="84835"/>
                </a:cubicBezTo>
                <a:lnTo>
                  <a:pt x="13049" y="84835"/>
                </a:lnTo>
                <a:cubicBezTo>
                  <a:pt x="11703" y="84835"/>
                  <a:pt x="11322" y="84213"/>
                  <a:pt x="11576" y="82982"/>
                </a:cubicBezTo>
                <a:lnTo>
                  <a:pt x="25007" y="6774"/>
                </a:lnTo>
                <a:lnTo>
                  <a:pt x="1472" y="6774"/>
                </a:lnTo>
                <a:cubicBezTo>
                  <a:pt x="0" y="6774"/>
                  <a:pt x="-253" y="6279"/>
                  <a:pt x="0" y="4935"/>
                </a:cubicBezTo>
                <a:lnTo>
                  <a:pt x="609" y="1357"/>
                </a:lnTo>
                <a:cubicBezTo>
                  <a:pt x="736" y="494"/>
                  <a:pt x="1345" y="0"/>
                  <a:pt x="2335" y="0"/>
                </a:cubicBezTo>
                <a:lnTo>
                  <a:pt x="59370" y="0"/>
                </a:lnTo>
                <a:cubicBezTo>
                  <a:pt x="60728" y="0"/>
                  <a:pt x="61096" y="621"/>
                  <a:pt x="60728" y="1725"/>
                </a:cubicBezTo>
                <a:lnTo>
                  <a:pt x="59497" y="5302"/>
                </a:lnTo>
                <a:cubicBezTo>
                  <a:pt x="59128" y="6279"/>
                  <a:pt x="58506" y="6774"/>
                  <a:pt x="57148" y="6774"/>
                </a:cubicBezTo>
                <a:lnTo>
                  <a:pt x="33385" y="6774"/>
                </a:lnTo>
                <a:lnTo>
                  <a:pt x="19954" y="8310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088786" y="10113393"/>
            <a:ext cx="53835" cy="87410"/>
          </a:xfrm>
          <a:custGeom>
            <a:avLst/>
            <a:gdLst>
              <a:gd name="connsiteX0" fmla="*/ 7768 w 53835"/>
              <a:gd name="connsiteY0" fmla="*/ 85685 h 87410"/>
              <a:gd name="connsiteX1" fmla="*/ 5801 w 53835"/>
              <a:gd name="connsiteY1" fmla="*/ 87410 h 87410"/>
              <a:gd name="connsiteX2" fmla="*/ 1485 w 53835"/>
              <a:gd name="connsiteY2" fmla="*/ 87410 h 87410"/>
              <a:gd name="connsiteX3" fmla="*/ 0 w 53835"/>
              <a:gd name="connsiteY3" fmla="*/ 85558 h 87410"/>
              <a:gd name="connsiteX4" fmla="*/ 14547 w 53835"/>
              <a:gd name="connsiteY4" fmla="*/ 2575 h 87410"/>
              <a:gd name="connsiteX5" fmla="*/ 16515 w 53835"/>
              <a:gd name="connsiteY5" fmla="*/ 609 h 87410"/>
              <a:gd name="connsiteX6" fmla="*/ 20831 w 53835"/>
              <a:gd name="connsiteY6" fmla="*/ 0 h 87410"/>
              <a:gd name="connsiteX7" fmla="*/ 22544 w 53835"/>
              <a:gd name="connsiteY7" fmla="*/ 1599 h 87410"/>
              <a:gd name="connsiteX8" fmla="*/ 16756 w 53835"/>
              <a:gd name="connsiteY8" fmla="*/ 34596 h 87410"/>
              <a:gd name="connsiteX9" fmla="*/ 38196 w 53835"/>
              <a:gd name="connsiteY9" fmla="*/ 26591 h 87410"/>
              <a:gd name="connsiteX10" fmla="*/ 53835 w 53835"/>
              <a:gd name="connsiteY10" fmla="*/ 41599 h 87410"/>
              <a:gd name="connsiteX11" fmla="*/ 52858 w 53835"/>
              <a:gd name="connsiteY11" fmla="*/ 51089 h 87410"/>
              <a:gd name="connsiteX12" fmla="*/ 46815 w 53835"/>
              <a:gd name="connsiteY12" fmla="*/ 85685 h 87410"/>
              <a:gd name="connsiteX13" fmla="*/ 44848 w 53835"/>
              <a:gd name="connsiteY13" fmla="*/ 87410 h 87410"/>
              <a:gd name="connsiteX14" fmla="*/ 40532 w 53835"/>
              <a:gd name="connsiteY14" fmla="*/ 87410 h 87410"/>
              <a:gd name="connsiteX15" fmla="*/ 39047 w 53835"/>
              <a:gd name="connsiteY15" fmla="*/ 85558 h 87410"/>
              <a:gd name="connsiteX16" fmla="*/ 45216 w 53835"/>
              <a:gd name="connsiteY16" fmla="*/ 49985 h 87410"/>
              <a:gd name="connsiteX17" fmla="*/ 45838 w 53835"/>
              <a:gd name="connsiteY17" fmla="*/ 43819 h 87410"/>
              <a:gd name="connsiteX18" fmla="*/ 35480 w 53835"/>
              <a:gd name="connsiteY18" fmla="*/ 33239 h 87410"/>
              <a:gd name="connsiteX19" fmla="*/ 15525 w 53835"/>
              <a:gd name="connsiteY19" fmla="*/ 41599 h 87410"/>
              <a:gd name="connsiteX20" fmla="*/ 7768 w 53835"/>
              <a:gd name="connsiteY20" fmla="*/ 85685 h 87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3835" h="87410">
                <a:moveTo>
                  <a:pt x="7768" y="85685"/>
                </a:moveTo>
                <a:cubicBezTo>
                  <a:pt x="7515" y="87030"/>
                  <a:pt x="6905" y="87410"/>
                  <a:pt x="5801" y="87410"/>
                </a:cubicBezTo>
                <a:lnTo>
                  <a:pt x="1485" y="87410"/>
                </a:lnTo>
                <a:cubicBezTo>
                  <a:pt x="127" y="87410"/>
                  <a:pt x="-241" y="86675"/>
                  <a:pt x="0" y="85558"/>
                </a:cubicBezTo>
                <a:lnTo>
                  <a:pt x="14547" y="2575"/>
                </a:lnTo>
                <a:cubicBezTo>
                  <a:pt x="14788" y="1344"/>
                  <a:pt x="15283" y="736"/>
                  <a:pt x="16515" y="609"/>
                </a:cubicBezTo>
                <a:lnTo>
                  <a:pt x="20831" y="0"/>
                </a:lnTo>
                <a:cubicBezTo>
                  <a:pt x="22176" y="-253"/>
                  <a:pt x="22798" y="0"/>
                  <a:pt x="22544" y="1599"/>
                </a:cubicBezTo>
                <a:lnTo>
                  <a:pt x="16756" y="34596"/>
                </a:lnTo>
                <a:cubicBezTo>
                  <a:pt x="22062" y="30029"/>
                  <a:pt x="30313" y="26591"/>
                  <a:pt x="38196" y="26591"/>
                </a:cubicBezTo>
                <a:cubicBezTo>
                  <a:pt x="48288" y="26591"/>
                  <a:pt x="53835" y="32617"/>
                  <a:pt x="53835" y="41599"/>
                </a:cubicBezTo>
                <a:cubicBezTo>
                  <a:pt x="53835" y="44441"/>
                  <a:pt x="53340" y="48133"/>
                  <a:pt x="52858" y="51089"/>
                </a:cubicBezTo>
                <a:lnTo>
                  <a:pt x="46815" y="85685"/>
                </a:lnTo>
                <a:cubicBezTo>
                  <a:pt x="46574" y="87030"/>
                  <a:pt x="45953" y="87410"/>
                  <a:pt x="44848" y="87410"/>
                </a:cubicBezTo>
                <a:lnTo>
                  <a:pt x="40532" y="87410"/>
                </a:lnTo>
                <a:cubicBezTo>
                  <a:pt x="39174" y="87410"/>
                  <a:pt x="38806" y="86675"/>
                  <a:pt x="39047" y="85558"/>
                </a:cubicBezTo>
                <a:lnTo>
                  <a:pt x="45216" y="49985"/>
                </a:lnTo>
                <a:cubicBezTo>
                  <a:pt x="45584" y="48006"/>
                  <a:pt x="45838" y="45545"/>
                  <a:pt x="45838" y="43819"/>
                </a:cubicBezTo>
                <a:cubicBezTo>
                  <a:pt x="45838" y="37666"/>
                  <a:pt x="43616" y="33239"/>
                  <a:pt x="35480" y="33239"/>
                </a:cubicBezTo>
                <a:cubicBezTo>
                  <a:pt x="28828" y="33239"/>
                  <a:pt x="21072" y="36803"/>
                  <a:pt x="15525" y="41599"/>
                </a:cubicBezTo>
                <a:lnTo>
                  <a:pt x="7768" y="8568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3163311" y="10121269"/>
            <a:ext cx="9850" cy="9235"/>
          </a:xfrm>
          <a:custGeom>
            <a:avLst/>
            <a:gdLst>
              <a:gd name="connsiteX0" fmla="*/ 4061 w 9850"/>
              <a:gd name="connsiteY0" fmla="*/ 9235 h 9235"/>
              <a:gd name="connsiteX1" fmla="*/ 0 w 9850"/>
              <a:gd name="connsiteY1" fmla="*/ 5417 h 9235"/>
              <a:gd name="connsiteX2" fmla="*/ 5788 w 9850"/>
              <a:gd name="connsiteY2" fmla="*/ 0 h 9235"/>
              <a:gd name="connsiteX3" fmla="*/ 9850 w 9850"/>
              <a:gd name="connsiteY3" fmla="*/ 3692 h 9235"/>
              <a:gd name="connsiteX4" fmla="*/ 4061 w 9850"/>
              <a:gd name="connsiteY4" fmla="*/ 9235 h 92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850" h="9235">
                <a:moveTo>
                  <a:pt x="4061" y="9235"/>
                </a:moveTo>
                <a:cubicBezTo>
                  <a:pt x="1840" y="9235"/>
                  <a:pt x="0" y="7751"/>
                  <a:pt x="0" y="5417"/>
                </a:cubicBezTo>
                <a:cubicBezTo>
                  <a:pt x="0" y="2334"/>
                  <a:pt x="2830" y="0"/>
                  <a:pt x="5788" y="0"/>
                </a:cubicBezTo>
                <a:cubicBezTo>
                  <a:pt x="7997" y="0"/>
                  <a:pt x="9850" y="1357"/>
                  <a:pt x="9850" y="3692"/>
                </a:cubicBezTo>
                <a:cubicBezTo>
                  <a:pt x="9850" y="6774"/>
                  <a:pt x="7019" y="9235"/>
                  <a:pt x="4061" y="923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151481" y="10141338"/>
            <a:ext cx="17619" cy="59462"/>
          </a:xfrm>
          <a:custGeom>
            <a:avLst/>
            <a:gdLst>
              <a:gd name="connsiteX0" fmla="*/ 7768 w 17619"/>
              <a:gd name="connsiteY0" fmla="*/ 57736 h 59462"/>
              <a:gd name="connsiteX1" fmla="*/ 5788 w 17619"/>
              <a:gd name="connsiteY1" fmla="*/ 59462 h 59462"/>
              <a:gd name="connsiteX2" fmla="*/ 1485 w 17619"/>
              <a:gd name="connsiteY2" fmla="*/ 59462 h 59462"/>
              <a:gd name="connsiteX3" fmla="*/ 0 w 17619"/>
              <a:gd name="connsiteY3" fmla="*/ 57609 h 59462"/>
              <a:gd name="connsiteX4" fmla="*/ 9977 w 17619"/>
              <a:gd name="connsiteY4" fmla="*/ 1725 h 59462"/>
              <a:gd name="connsiteX5" fmla="*/ 11945 w 17619"/>
              <a:gd name="connsiteY5" fmla="*/ 0 h 59462"/>
              <a:gd name="connsiteX6" fmla="*/ 16133 w 17619"/>
              <a:gd name="connsiteY6" fmla="*/ 0 h 59462"/>
              <a:gd name="connsiteX7" fmla="*/ 17619 w 17619"/>
              <a:gd name="connsiteY7" fmla="*/ 1839 h 59462"/>
              <a:gd name="connsiteX8" fmla="*/ 7768 w 17619"/>
              <a:gd name="connsiteY8" fmla="*/ 57736 h 59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619" h="59462">
                <a:moveTo>
                  <a:pt x="7768" y="57736"/>
                </a:moveTo>
                <a:cubicBezTo>
                  <a:pt x="7515" y="59094"/>
                  <a:pt x="6905" y="59462"/>
                  <a:pt x="5788" y="59462"/>
                </a:cubicBezTo>
                <a:lnTo>
                  <a:pt x="1485" y="59462"/>
                </a:lnTo>
                <a:cubicBezTo>
                  <a:pt x="127" y="59462"/>
                  <a:pt x="-241" y="58725"/>
                  <a:pt x="0" y="57609"/>
                </a:cubicBezTo>
                <a:lnTo>
                  <a:pt x="9977" y="1725"/>
                </a:lnTo>
                <a:cubicBezTo>
                  <a:pt x="10218" y="368"/>
                  <a:pt x="10840" y="0"/>
                  <a:pt x="11945" y="0"/>
                </a:cubicBezTo>
                <a:lnTo>
                  <a:pt x="16133" y="0"/>
                </a:lnTo>
                <a:cubicBezTo>
                  <a:pt x="17491" y="0"/>
                  <a:pt x="17860" y="735"/>
                  <a:pt x="17619" y="1839"/>
                </a:cubicBezTo>
                <a:lnTo>
                  <a:pt x="7768" y="5773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124" y="10139985"/>
            <a:ext cx="54191" cy="60819"/>
          </a:xfrm>
          <a:custGeom>
            <a:avLst/>
            <a:gdLst>
              <a:gd name="connsiteX0" fmla="*/ 7756 w 54191"/>
              <a:gd name="connsiteY0" fmla="*/ 59094 h 60819"/>
              <a:gd name="connsiteX1" fmla="*/ 5788 w 54191"/>
              <a:gd name="connsiteY1" fmla="*/ 60819 h 60819"/>
              <a:gd name="connsiteX2" fmla="*/ 1472 w 54191"/>
              <a:gd name="connsiteY2" fmla="*/ 60819 h 60819"/>
              <a:gd name="connsiteX3" fmla="*/ 0 w 54191"/>
              <a:gd name="connsiteY3" fmla="*/ 58966 h 60819"/>
              <a:gd name="connsiteX4" fmla="*/ 9977 w 54191"/>
              <a:gd name="connsiteY4" fmla="*/ 3070 h 60819"/>
              <a:gd name="connsiteX5" fmla="*/ 11945 w 54191"/>
              <a:gd name="connsiteY5" fmla="*/ 1344 h 60819"/>
              <a:gd name="connsiteX6" fmla="*/ 15766 w 54191"/>
              <a:gd name="connsiteY6" fmla="*/ 1344 h 60819"/>
              <a:gd name="connsiteX7" fmla="*/ 17238 w 54191"/>
              <a:gd name="connsiteY7" fmla="*/ 3196 h 60819"/>
              <a:gd name="connsiteX8" fmla="*/ 16375 w 54191"/>
              <a:gd name="connsiteY8" fmla="*/ 8373 h 60819"/>
              <a:gd name="connsiteX9" fmla="*/ 38679 w 54191"/>
              <a:gd name="connsiteY9" fmla="*/ 0 h 60819"/>
              <a:gd name="connsiteX10" fmla="*/ 54191 w 54191"/>
              <a:gd name="connsiteY10" fmla="*/ 15388 h 60819"/>
              <a:gd name="connsiteX11" fmla="*/ 53340 w 54191"/>
              <a:gd name="connsiteY11" fmla="*/ 22772 h 60819"/>
              <a:gd name="connsiteX12" fmla="*/ 46930 w 54191"/>
              <a:gd name="connsiteY12" fmla="*/ 59094 h 60819"/>
              <a:gd name="connsiteX13" fmla="*/ 44949 w 54191"/>
              <a:gd name="connsiteY13" fmla="*/ 60819 h 60819"/>
              <a:gd name="connsiteX14" fmla="*/ 40646 w 54191"/>
              <a:gd name="connsiteY14" fmla="*/ 60819 h 60819"/>
              <a:gd name="connsiteX15" fmla="*/ 39161 w 54191"/>
              <a:gd name="connsiteY15" fmla="*/ 58966 h 60819"/>
              <a:gd name="connsiteX16" fmla="*/ 45457 w 54191"/>
              <a:gd name="connsiteY16" fmla="*/ 23393 h 60819"/>
              <a:gd name="connsiteX17" fmla="*/ 46194 w 54191"/>
              <a:gd name="connsiteY17" fmla="*/ 16365 h 60819"/>
              <a:gd name="connsiteX18" fmla="*/ 35352 w 54191"/>
              <a:gd name="connsiteY18" fmla="*/ 6647 h 60819"/>
              <a:gd name="connsiteX19" fmla="*/ 15398 w 54191"/>
              <a:gd name="connsiteY19" fmla="*/ 15134 h 60819"/>
              <a:gd name="connsiteX20" fmla="*/ 7756 w 54191"/>
              <a:gd name="connsiteY20" fmla="*/ 59094 h 60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4191" h="60819">
                <a:moveTo>
                  <a:pt x="7756" y="59094"/>
                </a:moveTo>
                <a:cubicBezTo>
                  <a:pt x="7515" y="60438"/>
                  <a:pt x="6892" y="60819"/>
                  <a:pt x="5788" y="60819"/>
                </a:cubicBezTo>
                <a:lnTo>
                  <a:pt x="1472" y="60819"/>
                </a:lnTo>
                <a:cubicBezTo>
                  <a:pt x="113" y="60819"/>
                  <a:pt x="-254" y="60083"/>
                  <a:pt x="0" y="58966"/>
                </a:cubicBezTo>
                <a:lnTo>
                  <a:pt x="9977" y="3070"/>
                </a:lnTo>
                <a:cubicBezTo>
                  <a:pt x="10218" y="1725"/>
                  <a:pt x="10840" y="1344"/>
                  <a:pt x="11945" y="1344"/>
                </a:cubicBezTo>
                <a:lnTo>
                  <a:pt x="15766" y="1344"/>
                </a:lnTo>
                <a:cubicBezTo>
                  <a:pt x="17111" y="1344"/>
                  <a:pt x="17365" y="2207"/>
                  <a:pt x="17238" y="3196"/>
                </a:cubicBezTo>
                <a:lnTo>
                  <a:pt x="16375" y="8373"/>
                </a:lnTo>
                <a:cubicBezTo>
                  <a:pt x="22786" y="3323"/>
                  <a:pt x="30542" y="0"/>
                  <a:pt x="38679" y="0"/>
                </a:cubicBezTo>
                <a:cubicBezTo>
                  <a:pt x="49024" y="0"/>
                  <a:pt x="54191" y="5658"/>
                  <a:pt x="54191" y="15388"/>
                </a:cubicBezTo>
                <a:cubicBezTo>
                  <a:pt x="54191" y="17228"/>
                  <a:pt x="53709" y="20438"/>
                  <a:pt x="53340" y="22772"/>
                </a:cubicBezTo>
                <a:lnTo>
                  <a:pt x="46930" y="59094"/>
                </a:lnTo>
                <a:cubicBezTo>
                  <a:pt x="46688" y="60438"/>
                  <a:pt x="46066" y="60819"/>
                  <a:pt x="44949" y="60819"/>
                </a:cubicBezTo>
                <a:lnTo>
                  <a:pt x="40646" y="60819"/>
                </a:lnTo>
                <a:cubicBezTo>
                  <a:pt x="39288" y="60819"/>
                  <a:pt x="38920" y="60083"/>
                  <a:pt x="39161" y="58966"/>
                </a:cubicBezTo>
                <a:lnTo>
                  <a:pt x="45457" y="23393"/>
                </a:lnTo>
                <a:cubicBezTo>
                  <a:pt x="45953" y="20920"/>
                  <a:pt x="46194" y="18459"/>
                  <a:pt x="46194" y="16365"/>
                </a:cubicBezTo>
                <a:cubicBezTo>
                  <a:pt x="46194" y="9604"/>
                  <a:pt x="42499" y="6647"/>
                  <a:pt x="35352" y="6647"/>
                </a:cubicBezTo>
                <a:cubicBezTo>
                  <a:pt x="29069" y="6647"/>
                  <a:pt x="21301" y="10212"/>
                  <a:pt x="15398" y="15134"/>
                </a:cubicBezTo>
                <a:lnTo>
                  <a:pt x="7756" y="5909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3239538" y="10113389"/>
            <a:ext cx="46193" cy="87410"/>
          </a:xfrm>
          <a:custGeom>
            <a:avLst/>
            <a:gdLst>
              <a:gd name="connsiteX0" fmla="*/ 38932 w 46193"/>
              <a:gd name="connsiteY0" fmla="*/ 29052 h 87410"/>
              <a:gd name="connsiteX1" fmla="*/ 41268 w 46193"/>
              <a:gd name="connsiteY1" fmla="*/ 27948 h 87410"/>
              <a:gd name="connsiteX2" fmla="*/ 45711 w 46193"/>
              <a:gd name="connsiteY2" fmla="*/ 27948 h 87410"/>
              <a:gd name="connsiteX3" fmla="*/ 46193 w 46193"/>
              <a:gd name="connsiteY3" fmla="*/ 30283 h 87410"/>
              <a:gd name="connsiteX4" fmla="*/ 23902 w 46193"/>
              <a:gd name="connsiteY4" fmla="*/ 51951 h 87410"/>
              <a:gd name="connsiteX5" fmla="*/ 39796 w 46193"/>
              <a:gd name="connsiteY5" fmla="*/ 85190 h 87410"/>
              <a:gd name="connsiteX6" fmla="*/ 38691 w 46193"/>
              <a:gd name="connsiteY6" fmla="*/ 87410 h 87410"/>
              <a:gd name="connsiteX7" fmla="*/ 33511 w 46193"/>
              <a:gd name="connsiteY7" fmla="*/ 87410 h 87410"/>
              <a:gd name="connsiteX8" fmla="*/ 30922 w 46193"/>
              <a:gd name="connsiteY8" fmla="*/ 85938 h 87410"/>
              <a:gd name="connsiteX9" fmla="*/ 17378 w 46193"/>
              <a:gd name="connsiteY9" fmla="*/ 57242 h 87410"/>
              <a:gd name="connsiteX10" fmla="*/ 11830 w 46193"/>
              <a:gd name="connsiteY10" fmla="*/ 62545 h 87410"/>
              <a:gd name="connsiteX11" fmla="*/ 7768 w 46193"/>
              <a:gd name="connsiteY11" fmla="*/ 85685 h 87410"/>
              <a:gd name="connsiteX12" fmla="*/ 5801 w 46193"/>
              <a:gd name="connsiteY12" fmla="*/ 87410 h 87410"/>
              <a:gd name="connsiteX13" fmla="*/ 1485 w 46193"/>
              <a:gd name="connsiteY13" fmla="*/ 87410 h 87410"/>
              <a:gd name="connsiteX14" fmla="*/ 0 w 46193"/>
              <a:gd name="connsiteY14" fmla="*/ 85558 h 87410"/>
              <a:gd name="connsiteX15" fmla="*/ 14661 w 46193"/>
              <a:gd name="connsiteY15" fmla="*/ 2588 h 87410"/>
              <a:gd name="connsiteX16" fmla="*/ 16641 w 46193"/>
              <a:gd name="connsiteY16" fmla="*/ 609 h 87410"/>
              <a:gd name="connsiteX17" fmla="*/ 20945 w 46193"/>
              <a:gd name="connsiteY17" fmla="*/ 0 h 87410"/>
              <a:gd name="connsiteX18" fmla="*/ 22671 w 46193"/>
              <a:gd name="connsiteY18" fmla="*/ 1599 h 87410"/>
              <a:gd name="connsiteX19" fmla="*/ 13430 w 46193"/>
              <a:gd name="connsiteY19" fmla="*/ 53918 h 87410"/>
              <a:gd name="connsiteX20" fmla="*/ 38932 w 46193"/>
              <a:gd name="connsiteY20" fmla="*/ 29052 h 87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46193" h="87410">
                <a:moveTo>
                  <a:pt x="38932" y="29052"/>
                </a:moveTo>
                <a:cubicBezTo>
                  <a:pt x="39668" y="28316"/>
                  <a:pt x="40405" y="27948"/>
                  <a:pt x="41268" y="27948"/>
                </a:cubicBezTo>
                <a:lnTo>
                  <a:pt x="45711" y="27948"/>
                </a:lnTo>
                <a:cubicBezTo>
                  <a:pt x="47310" y="27948"/>
                  <a:pt x="47310" y="29179"/>
                  <a:pt x="46193" y="30283"/>
                </a:cubicBezTo>
                <a:lnTo>
                  <a:pt x="23902" y="51951"/>
                </a:lnTo>
                <a:lnTo>
                  <a:pt x="39796" y="85190"/>
                </a:lnTo>
                <a:cubicBezTo>
                  <a:pt x="40290" y="86180"/>
                  <a:pt x="40290" y="87410"/>
                  <a:pt x="38691" y="87410"/>
                </a:cubicBezTo>
                <a:lnTo>
                  <a:pt x="33511" y="87410"/>
                </a:lnTo>
                <a:cubicBezTo>
                  <a:pt x="32153" y="87410"/>
                  <a:pt x="31417" y="87042"/>
                  <a:pt x="30922" y="85938"/>
                </a:cubicBezTo>
                <a:lnTo>
                  <a:pt x="17378" y="57242"/>
                </a:lnTo>
                <a:lnTo>
                  <a:pt x="11830" y="62545"/>
                </a:lnTo>
                <a:lnTo>
                  <a:pt x="7768" y="85685"/>
                </a:lnTo>
                <a:cubicBezTo>
                  <a:pt x="7514" y="87042"/>
                  <a:pt x="6905" y="87410"/>
                  <a:pt x="5801" y="87410"/>
                </a:cubicBezTo>
                <a:lnTo>
                  <a:pt x="1485" y="87410"/>
                </a:lnTo>
                <a:cubicBezTo>
                  <a:pt x="126" y="87410"/>
                  <a:pt x="-241" y="86674"/>
                  <a:pt x="0" y="85558"/>
                </a:cubicBezTo>
                <a:lnTo>
                  <a:pt x="14661" y="2588"/>
                </a:lnTo>
                <a:cubicBezTo>
                  <a:pt x="14915" y="1358"/>
                  <a:pt x="15397" y="736"/>
                  <a:pt x="16641" y="609"/>
                </a:cubicBezTo>
                <a:lnTo>
                  <a:pt x="20945" y="0"/>
                </a:lnTo>
                <a:cubicBezTo>
                  <a:pt x="22303" y="-241"/>
                  <a:pt x="22924" y="0"/>
                  <a:pt x="22671" y="1599"/>
                </a:cubicBezTo>
                <a:lnTo>
                  <a:pt x="13430" y="53918"/>
                </a:lnTo>
                <a:lnTo>
                  <a:pt x="38932" y="2905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372689" y="10139979"/>
            <a:ext cx="43363" cy="62049"/>
          </a:xfrm>
          <a:custGeom>
            <a:avLst/>
            <a:gdLst>
              <a:gd name="connsiteX0" fmla="*/ 43363 w 43363"/>
              <a:gd name="connsiteY0" fmla="*/ 5049 h 62049"/>
              <a:gd name="connsiteX1" fmla="*/ 42131 w 43363"/>
              <a:gd name="connsiteY1" fmla="*/ 8004 h 62049"/>
              <a:gd name="connsiteX2" fmla="*/ 39668 w 43363"/>
              <a:gd name="connsiteY2" fmla="*/ 8500 h 62049"/>
              <a:gd name="connsiteX3" fmla="*/ 28460 w 43363"/>
              <a:gd name="connsiteY3" fmla="*/ 5912 h 62049"/>
              <a:gd name="connsiteX4" fmla="*/ 14902 w 43363"/>
              <a:gd name="connsiteY4" fmla="*/ 16873 h 62049"/>
              <a:gd name="connsiteX5" fmla="*/ 39668 w 43363"/>
              <a:gd name="connsiteY5" fmla="*/ 41992 h 62049"/>
              <a:gd name="connsiteX6" fmla="*/ 15271 w 43363"/>
              <a:gd name="connsiteY6" fmla="*/ 62049 h 62049"/>
              <a:gd name="connsiteX7" fmla="*/ 863 w 43363"/>
              <a:gd name="connsiteY7" fmla="*/ 58599 h 62049"/>
              <a:gd name="connsiteX8" fmla="*/ 0 w 43363"/>
              <a:gd name="connsiteY8" fmla="*/ 56505 h 62049"/>
              <a:gd name="connsiteX9" fmla="*/ 1472 w 43363"/>
              <a:gd name="connsiteY9" fmla="*/ 53436 h 62049"/>
              <a:gd name="connsiteX10" fmla="*/ 4062 w 43363"/>
              <a:gd name="connsiteY10" fmla="*/ 53068 h 62049"/>
              <a:gd name="connsiteX11" fmla="*/ 16502 w 43363"/>
              <a:gd name="connsiteY11" fmla="*/ 56150 h 62049"/>
              <a:gd name="connsiteX12" fmla="*/ 32027 w 43363"/>
              <a:gd name="connsiteY12" fmla="*/ 43464 h 62049"/>
              <a:gd name="connsiteX13" fmla="*/ 7019 w 43363"/>
              <a:gd name="connsiteY13" fmla="*/ 18218 h 62049"/>
              <a:gd name="connsiteX14" fmla="*/ 28955 w 43363"/>
              <a:gd name="connsiteY14" fmla="*/ 0 h 62049"/>
              <a:gd name="connsiteX15" fmla="*/ 42499 w 43363"/>
              <a:gd name="connsiteY15" fmla="*/ 2841 h 62049"/>
              <a:gd name="connsiteX16" fmla="*/ 43363 w 43363"/>
              <a:gd name="connsiteY16" fmla="*/ 5049 h 62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3363" h="62049">
                <a:moveTo>
                  <a:pt x="43363" y="5049"/>
                </a:moveTo>
                <a:lnTo>
                  <a:pt x="42131" y="8004"/>
                </a:lnTo>
                <a:cubicBezTo>
                  <a:pt x="41636" y="9108"/>
                  <a:pt x="40773" y="8994"/>
                  <a:pt x="39668" y="8500"/>
                </a:cubicBezTo>
                <a:cubicBezTo>
                  <a:pt x="36343" y="7028"/>
                  <a:pt x="32027" y="5912"/>
                  <a:pt x="28460" y="5912"/>
                </a:cubicBezTo>
                <a:cubicBezTo>
                  <a:pt x="21922" y="5912"/>
                  <a:pt x="14902" y="9476"/>
                  <a:pt x="14902" y="16873"/>
                </a:cubicBezTo>
                <a:cubicBezTo>
                  <a:pt x="14902" y="28316"/>
                  <a:pt x="39668" y="25741"/>
                  <a:pt x="39668" y="41992"/>
                </a:cubicBezTo>
                <a:cubicBezTo>
                  <a:pt x="39668" y="52078"/>
                  <a:pt x="31163" y="62049"/>
                  <a:pt x="15271" y="62049"/>
                </a:cubicBezTo>
                <a:cubicBezTo>
                  <a:pt x="9977" y="62049"/>
                  <a:pt x="4430" y="60325"/>
                  <a:pt x="863" y="58599"/>
                </a:cubicBezTo>
                <a:cubicBezTo>
                  <a:pt x="0" y="58231"/>
                  <a:pt x="-494" y="57622"/>
                  <a:pt x="0" y="56505"/>
                </a:cubicBezTo>
                <a:lnTo>
                  <a:pt x="1472" y="53436"/>
                </a:lnTo>
                <a:cubicBezTo>
                  <a:pt x="1968" y="52332"/>
                  <a:pt x="3071" y="52573"/>
                  <a:pt x="4062" y="53068"/>
                </a:cubicBezTo>
                <a:cubicBezTo>
                  <a:pt x="8010" y="54919"/>
                  <a:pt x="12440" y="56150"/>
                  <a:pt x="16502" y="56150"/>
                </a:cubicBezTo>
                <a:cubicBezTo>
                  <a:pt x="24030" y="56150"/>
                  <a:pt x="32027" y="51583"/>
                  <a:pt x="32027" y="43464"/>
                </a:cubicBezTo>
                <a:cubicBezTo>
                  <a:pt x="32027" y="30904"/>
                  <a:pt x="7019" y="33733"/>
                  <a:pt x="7019" y="18218"/>
                </a:cubicBezTo>
                <a:cubicBezTo>
                  <a:pt x="7019" y="6406"/>
                  <a:pt x="18355" y="0"/>
                  <a:pt x="28955" y="0"/>
                </a:cubicBezTo>
                <a:cubicBezTo>
                  <a:pt x="33626" y="0"/>
                  <a:pt x="38183" y="862"/>
                  <a:pt x="42499" y="2841"/>
                </a:cubicBezTo>
                <a:cubicBezTo>
                  <a:pt x="43604" y="3323"/>
                  <a:pt x="43731" y="4186"/>
                  <a:pt x="43363" y="504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482791" y="10139984"/>
            <a:ext cx="35848" cy="60819"/>
          </a:xfrm>
          <a:custGeom>
            <a:avLst/>
            <a:gdLst>
              <a:gd name="connsiteX0" fmla="*/ 33017 w 35848"/>
              <a:gd name="connsiteY0" fmla="*/ 0 h 60819"/>
              <a:gd name="connsiteX1" fmla="*/ 35352 w 35848"/>
              <a:gd name="connsiteY1" fmla="*/ 241 h 60819"/>
              <a:gd name="connsiteX2" fmla="*/ 35848 w 35848"/>
              <a:gd name="connsiteY2" fmla="*/ 1966 h 60819"/>
              <a:gd name="connsiteX3" fmla="*/ 34616 w 35848"/>
              <a:gd name="connsiteY3" fmla="*/ 5784 h 60819"/>
              <a:gd name="connsiteX4" fmla="*/ 33258 w 35848"/>
              <a:gd name="connsiteY4" fmla="*/ 6774 h 60819"/>
              <a:gd name="connsiteX5" fmla="*/ 30186 w 35848"/>
              <a:gd name="connsiteY5" fmla="*/ 6520 h 60819"/>
              <a:gd name="connsiteX6" fmla="*/ 15271 w 35848"/>
              <a:gd name="connsiteY6" fmla="*/ 15997 h 60819"/>
              <a:gd name="connsiteX7" fmla="*/ 7768 w 35848"/>
              <a:gd name="connsiteY7" fmla="*/ 59094 h 60819"/>
              <a:gd name="connsiteX8" fmla="*/ 5801 w 35848"/>
              <a:gd name="connsiteY8" fmla="*/ 60819 h 60819"/>
              <a:gd name="connsiteX9" fmla="*/ 1485 w 35848"/>
              <a:gd name="connsiteY9" fmla="*/ 60819 h 60819"/>
              <a:gd name="connsiteX10" fmla="*/ 0 w 35848"/>
              <a:gd name="connsiteY10" fmla="*/ 58966 h 60819"/>
              <a:gd name="connsiteX11" fmla="*/ 9862 w 35848"/>
              <a:gd name="connsiteY11" fmla="*/ 3082 h 60819"/>
              <a:gd name="connsiteX12" fmla="*/ 11831 w 35848"/>
              <a:gd name="connsiteY12" fmla="*/ 1344 h 60819"/>
              <a:gd name="connsiteX13" fmla="*/ 15778 w 35848"/>
              <a:gd name="connsiteY13" fmla="*/ 1344 h 60819"/>
              <a:gd name="connsiteX14" fmla="*/ 17251 w 35848"/>
              <a:gd name="connsiteY14" fmla="*/ 3196 h 60819"/>
              <a:gd name="connsiteX15" fmla="*/ 16261 w 35848"/>
              <a:gd name="connsiteY15" fmla="*/ 9108 h 60819"/>
              <a:gd name="connsiteX16" fmla="*/ 33017 w 35848"/>
              <a:gd name="connsiteY16" fmla="*/ 0 h 60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35848" h="60819">
                <a:moveTo>
                  <a:pt x="33017" y="0"/>
                </a:moveTo>
                <a:cubicBezTo>
                  <a:pt x="33639" y="0"/>
                  <a:pt x="34490" y="0"/>
                  <a:pt x="35352" y="241"/>
                </a:cubicBezTo>
                <a:cubicBezTo>
                  <a:pt x="36101" y="494"/>
                  <a:pt x="36101" y="1103"/>
                  <a:pt x="35848" y="1966"/>
                </a:cubicBezTo>
                <a:lnTo>
                  <a:pt x="34616" y="5784"/>
                </a:lnTo>
                <a:cubicBezTo>
                  <a:pt x="34375" y="6520"/>
                  <a:pt x="34007" y="6774"/>
                  <a:pt x="33258" y="6774"/>
                </a:cubicBezTo>
                <a:cubicBezTo>
                  <a:pt x="32649" y="6774"/>
                  <a:pt x="31900" y="6520"/>
                  <a:pt x="30186" y="6520"/>
                </a:cubicBezTo>
                <a:cubicBezTo>
                  <a:pt x="24893" y="6520"/>
                  <a:pt x="19587" y="10466"/>
                  <a:pt x="15271" y="15997"/>
                </a:cubicBezTo>
                <a:lnTo>
                  <a:pt x="7768" y="59094"/>
                </a:lnTo>
                <a:cubicBezTo>
                  <a:pt x="7515" y="60438"/>
                  <a:pt x="6892" y="60819"/>
                  <a:pt x="5801" y="60819"/>
                </a:cubicBezTo>
                <a:lnTo>
                  <a:pt x="1485" y="60819"/>
                </a:lnTo>
                <a:cubicBezTo>
                  <a:pt x="127" y="60819"/>
                  <a:pt x="-241" y="60083"/>
                  <a:pt x="0" y="58966"/>
                </a:cubicBezTo>
                <a:lnTo>
                  <a:pt x="9862" y="3082"/>
                </a:lnTo>
                <a:cubicBezTo>
                  <a:pt x="10104" y="1725"/>
                  <a:pt x="10714" y="1344"/>
                  <a:pt x="11831" y="1344"/>
                </a:cubicBezTo>
                <a:lnTo>
                  <a:pt x="15778" y="1344"/>
                </a:lnTo>
                <a:cubicBezTo>
                  <a:pt x="17124" y="1344"/>
                  <a:pt x="17492" y="2093"/>
                  <a:pt x="17251" y="3196"/>
                </a:cubicBezTo>
                <a:lnTo>
                  <a:pt x="16261" y="9108"/>
                </a:lnTo>
                <a:cubicBezTo>
                  <a:pt x="20945" y="2829"/>
                  <a:pt x="27228" y="0"/>
                  <a:pt x="3301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3569881" y="10139979"/>
            <a:ext cx="43363" cy="62049"/>
          </a:xfrm>
          <a:custGeom>
            <a:avLst/>
            <a:gdLst>
              <a:gd name="connsiteX0" fmla="*/ 43363 w 43363"/>
              <a:gd name="connsiteY0" fmla="*/ 5049 h 62049"/>
              <a:gd name="connsiteX1" fmla="*/ 42131 w 43363"/>
              <a:gd name="connsiteY1" fmla="*/ 8004 h 62049"/>
              <a:gd name="connsiteX2" fmla="*/ 39668 w 43363"/>
              <a:gd name="connsiteY2" fmla="*/ 8500 h 62049"/>
              <a:gd name="connsiteX3" fmla="*/ 28460 w 43363"/>
              <a:gd name="connsiteY3" fmla="*/ 5912 h 62049"/>
              <a:gd name="connsiteX4" fmla="*/ 14902 w 43363"/>
              <a:gd name="connsiteY4" fmla="*/ 16873 h 62049"/>
              <a:gd name="connsiteX5" fmla="*/ 39668 w 43363"/>
              <a:gd name="connsiteY5" fmla="*/ 41992 h 62049"/>
              <a:gd name="connsiteX6" fmla="*/ 15271 w 43363"/>
              <a:gd name="connsiteY6" fmla="*/ 62049 h 62049"/>
              <a:gd name="connsiteX7" fmla="*/ 863 w 43363"/>
              <a:gd name="connsiteY7" fmla="*/ 58599 h 62049"/>
              <a:gd name="connsiteX8" fmla="*/ 0 w 43363"/>
              <a:gd name="connsiteY8" fmla="*/ 56505 h 62049"/>
              <a:gd name="connsiteX9" fmla="*/ 1472 w 43363"/>
              <a:gd name="connsiteY9" fmla="*/ 53436 h 62049"/>
              <a:gd name="connsiteX10" fmla="*/ 4062 w 43363"/>
              <a:gd name="connsiteY10" fmla="*/ 53068 h 62049"/>
              <a:gd name="connsiteX11" fmla="*/ 16502 w 43363"/>
              <a:gd name="connsiteY11" fmla="*/ 56150 h 62049"/>
              <a:gd name="connsiteX12" fmla="*/ 32027 w 43363"/>
              <a:gd name="connsiteY12" fmla="*/ 43464 h 62049"/>
              <a:gd name="connsiteX13" fmla="*/ 7019 w 43363"/>
              <a:gd name="connsiteY13" fmla="*/ 18218 h 62049"/>
              <a:gd name="connsiteX14" fmla="*/ 28955 w 43363"/>
              <a:gd name="connsiteY14" fmla="*/ 0 h 62049"/>
              <a:gd name="connsiteX15" fmla="*/ 42499 w 43363"/>
              <a:gd name="connsiteY15" fmla="*/ 2841 h 62049"/>
              <a:gd name="connsiteX16" fmla="*/ 43363 w 43363"/>
              <a:gd name="connsiteY16" fmla="*/ 5049 h 62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3363" h="62049">
                <a:moveTo>
                  <a:pt x="43363" y="5049"/>
                </a:moveTo>
                <a:lnTo>
                  <a:pt x="42131" y="8004"/>
                </a:lnTo>
                <a:cubicBezTo>
                  <a:pt x="41636" y="9108"/>
                  <a:pt x="40773" y="8994"/>
                  <a:pt x="39668" y="8500"/>
                </a:cubicBezTo>
                <a:cubicBezTo>
                  <a:pt x="36343" y="7028"/>
                  <a:pt x="32027" y="5912"/>
                  <a:pt x="28460" y="5912"/>
                </a:cubicBezTo>
                <a:cubicBezTo>
                  <a:pt x="21922" y="5912"/>
                  <a:pt x="14902" y="9476"/>
                  <a:pt x="14902" y="16873"/>
                </a:cubicBezTo>
                <a:cubicBezTo>
                  <a:pt x="14902" y="28316"/>
                  <a:pt x="39668" y="25741"/>
                  <a:pt x="39668" y="41992"/>
                </a:cubicBezTo>
                <a:cubicBezTo>
                  <a:pt x="39668" y="52078"/>
                  <a:pt x="31163" y="62049"/>
                  <a:pt x="15271" y="62049"/>
                </a:cubicBezTo>
                <a:cubicBezTo>
                  <a:pt x="9977" y="62049"/>
                  <a:pt x="4430" y="60325"/>
                  <a:pt x="863" y="58599"/>
                </a:cubicBezTo>
                <a:cubicBezTo>
                  <a:pt x="0" y="58231"/>
                  <a:pt x="-494" y="57622"/>
                  <a:pt x="0" y="56505"/>
                </a:cubicBezTo>
                <a:lnTo>
                  <a:pt x="1472" y="53436"/>
                </a:lnTo>
                <a:cubicBezTo>
                  <a:pt x="1968" y="52332"/>
                  <a:pt x="3085" y="52573"/>
                  <a:pt x="4062" y="53068"/>
                </a:cubicBezTo>
                <a:cubicBezTo>
                  <a:pt x="8010" y="54919"/>
                  <a:pt x="12440" y="56150"/>
                  <a:pt x="16502" y="56150"/>
                </a:cubicBezTo>
                <a:cubicBezTo>
                  <a:pt x="24017" y="56150"/>
                  <a:pt x="32027" y="51583"/>
                  <a:pt x="32027" y="43464"/>
                </a:cubicBezTo>
                <a:cubicBezTo>
                  <a:pt x="32027" y="30904"/>
                  <a:pt x="7019" y="33733"/>
                  <a:pt x="7019" y="18218"/>
                </a:cubicBezTo>
                <a:cubicBezTo>
                  <a:pt x="7019" y="6406"/>
                  <a:pt x="18355" y="0"/>
                  <a:pt x="28955" y="0"/>
                </a:cubicBezTo>
                <a:cubicBezTo>
                  <a:pt x="33626" y="0"/>
                  <a:pt x="38196" y="862"/>
                  <a:pt x="42499" y="2841"/>
                </a:cubicBezTo>
                <a:cubicBezTo>
                  <a:pt x="43604" y="3323"/>
                  <a:pt x="43731" y="4186"/>
                  <a:pt x="43363" y="504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615327" y="10139979"/>
            <a:ext cx="43363" cy="62049"/>
          </a:xfrm>
          <a:custGeom>
            <a:avLst/>
            <a:gdLst>
              <a:gd name="connsiteX0" fmla="*/ 43363 w 43363"/>
              <a:gd name="connsiteY0" fmla="*/ 5049 h 62049"/>
              <a:gd name="connsiteX1" fmla="*/ 42131 w 43363"/>
              <a:gd name="connsiteY1" fmla="*/ 8004 h 62049"/>
              <a:gd name="connsiteX2" fmla="*/ 39668 w 43363"/>
              <a:gd name="connsiteY2" fmla="*/ 8500 h 62049"/>
              <a:gd name="connsiteX3" fmla="*/ 28460 w 43363"/>
              <a:gd name="connsiteY3" fmla="*/ 5912 h 62049"/>
              <a:gd name="connsiteX4" fmla="*/ 14902 w 43363"/>
              <a:gd name="connsiteY4" fmla="*/ 16873 h 62049"/>
              <a:gd name="connsiteX5" fmla="*/ 39668 w 43363"/>
              <a:gd name="connsiteY5" fmla="*/ 41992 h 62049"/>
              <a:gd name="connsiteX6" fmla="*/ 15271 w 43363"/>
              <a:gd name="connsiteY6" fmla="*/ 62049 h 62049"/>
              <a:gd name="connsiteX7" fmla="*/ 863 w 43363"/>
              <a:gd name="connsiteY7" fmla="*/ 58599 h 62049"/>
              <a:gd name="connsiteX8" fmla="*/ 0 w 43363"/>
              <a:gd name="connsiteY8" fmla="*/ 56505 h 62049"/>
              <a:gd name="connsiteX9" fmla="*/ 1472 w 43363"/>
              <a:gd name="connsiteY9" fmla="*/ 53436 h 62049"/>
              <a:gd name="connsiteX10" fmla="*/ 4062 w 43363"/>
              <a:gd name="connsiteY10" fmla="*/ 53068 h 62049"/>
              <a:gd name="connsiteX11" fmla="*/ 16502 w 43363"/>
              <a:gd name="connsiteY11" fmla="*/ 56150 h 62049"/>
              <a:gd name="connsiteX12" fmla="*/ 32027 w 43363"/>
              <a:gd name="connsiteY12" fmla="*/ 43464 h 62049"/>
              <a:gd name="connsiteX13" fmla="*/ 7019 w 43363"/>
              <a:gd name="connsiteY13" fmla="*/ 18218 h 62049"/>
              <a:gd name="connsiteX14" fmla="*/ 28955 w 43363"/>
              <a:gd name="connsiteY14" fmla="*/ 0 h 62049"/>
              <a:gd name="connsiteX15" fmla="*/ 42499 w 43363"/>
              <a:gd name="connsiteY15" fmla="*/ 2841 h 62049"/>
              <a:gd name="connsiteX16" fmla="*/ 43363 w 43363"/>
              <a:gd name="connsiteY16" fmla="*/ 5049 h 62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3363" h="62049">
                <a:moveTo>
                  <a:pt x="43363" y="5049"/>
                </a:moveTo>
                <a:lnTo>
                  <a:pt x="42131" y="8004"/>
                </a:lnTo>
                <a:cubicBezTo>
                  <a:pt x="41636" y="9108"/>
                  <a:pt x="40773" y="8994"/>
                  <a:pt x="39668" y="8500"/>
                </a:cubicBezTo>
                <a:cubicBezTo>
                  <a:pt x="36343" y="7028"/>
                  <a:pt x="32027" y="5912"/>
                  <a:pt x="28460" y="5912"/>
                </a:cubicBezTo>
                <a:cubicBezTo>
                  <a:pt x="21922" y="5912"/>
                  <a:pt x="14902" y="9476"/>
                  <a:pt x="14902" y="16873"/>
                </a:cubicBezTo>
                <a:cubicBezTo>
                  <a:pt x="14902" y="28316"/>
                  <a:pt x="39668" y="25741"/>
                  <a:pt x="39668" y="41992"/>
                </a:cubicBezTo>
                <a:cubicBezTo>
                  <a:pt x="39668" y="52078"/>
                  <a:pt x="31163" y="62049"/>
                  <a:pt x="15271" y="62049"/>
                </a:cubicBezTo>
                <a:cubicBezTo>
                  <a:pt x="9977" y="62049"/>
                  <a:pt x="4430" y="60325"/>
                  <a:pt x="863" y="58599"/>
                </a:cubicBezTo>
                <a:cubicBezTo>
                  <a:pt x="0" y="58231"/>
                  <a:pt x="-494" y="57622"/>
                  <a:pt x="0" y="56505"/>
                </a:cubicBezTo>
                <a:lnTo>
                  <a:pt x="1472" y="53436"/>
                </a:lnTo>
                <a:cubicBezTo>
                  <a:pt x="1968" y="52332"/>
                  <a:pt x="3085" y="52573"/>
                  <a:pt x="4062" y="53068"/>
                </a:cubicBezTo>
                <a:cubicBezTo>
                  <a:pt x="8010" y="54919"/>
                  <a:pt x="12440" y="56150"/>
                  <a:pt x="16502" y="56150"/>
                </a:cubicBezTo>
                <a:cubicBezTo>
                  <a:pt x="24017" y="56150"/>
                  <a:pt x="32027" y="51583"/>
                  <a:pt x="32027" y="43464"/>
                </a:cubicBezTo>
                <a:cubicBezTo>
                  <a:pt x="32027" y="30904"/>
                  <a:pt x="7019" y="33733"/>
                  <a:pt x="7019" y="18218"/>
                </a:cubicBezTo>
                <a:cubicBezTo>
                  <a:pt x="7019" y="6406"/>
                  <a:pt x="18355" y="0"/>
                  <a:pt x="28955" y="0"/>
                </a:cubicBezTo>
                <a:cubicBezTo>
                  <a:pt x="33626" y="0"/>
                  <a:pt x="38183" y="862"/>
                  <a:pt x="42499" y="2841"/>
                </a:cubicBezTo>
                <a:cubicBezTo>
                  <a:pt x="43604" y="3323"/>
                  <a:pt x="43731" y="4186"/>
                  <a:pt x="43363" y="504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2347114" y="9668606"/>
            <a:ext cx="236719" cy="210533"/>
          </a:xfrm>
          <a:custGeom>
            <a:avLst/>
            <a:gdLst>
              <a:gd name="connsiteX0" fmla="*/ 0 w 236719"/>
              <a:gd name="connsiteY0" fmla="*/ 139742 h 210533"/>
              <a:gd name="connsiteX1" fmla="*/ 66136 w 236719"/>
              <a:gd name="connsiteY1" fmla="*/ 139742 h 210533"/>
              <a:gd name="connsiteX2" fmla="*/ 126801 w 236719"/>
              <a:gd name="connsiteY2" fmla="*/ 166878 h 210533"/>
              <a:gd name="connsiteX3" fmla="*/ 169212 w 236719"/>
              <a:gd name="connsiteY3" fmla="*/ 150373 h 210533"/>
              <a:gd name="connsiteX4" fmla="*/ 111746 w 236719"/>
              <a:gd name="connsiteY4" fmla="*/ 128375 h 210533"/>
              <a:gd name="connsiteX5" fmla="*/ 11399 w 236719"/>
              <a:gd name="connsiteY5" fmla="*/ 67124 h 210533"/>
              <a:gd name="connsiteX6" fmla="*/ 121317 w 236719"/>
              <a:gd name="connsiteY6" fmla="*/ 0 h 210533"/>
              <a:gd name="connsiteX7" fmla="*/ 233977 w 236719"/>
              <a:gd name="connsiteY7" fmla="*/ 64549 h 210533"/>
              <a:gd name="connsiteX8" fmla="*/ 167841 w 236719"/>
              <a:gd name="connsiteY8" fmla="*/ 64549 h 210533"/>
              <a:gd name="connsiteX9" fmla="*/ 119045 w 236719"/>
              <a:gd name="connsiteY9" fmla="*/ 44009 h 210533"/>
              <a:gd name="connsiteX10" fmla="*/ 77078 w 236719"/>
              <a:gd name="connsiteY10" fmla="*/ 60883 h 210533"/>
              <a:gd name="connsiteX11" fmla="*/ 124973 w 236719"/>
              <a:gd name="connsiteY11" fmla="*/ 78859 h 210533"/>
              <a:gd name="connsiteX12" fmla="*/ 236719 w 236719"/>
              <a:gd name="connsiteY12" fmla="*/ 143409 h 210533"/>
              <a:gd name="connsiteX13" fmla="*/ 124973 w 236719"/>
              <a:gd name="connsiteY13" fmla="*/ 210533 h 210533"/>
              <a:gd name="connsiteX14" fmla="*/ 0 w 236719"/>
              <a:gd name="connsiteY14" fmla="*/ 139742 h 210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36719" h="210533">
                <a:moveTo>
                  <a:pt x="0" y="139742"/>
                </a:moveTo>
                <a:lnTo>
                  <a:pt x="66136" y="139742"/>
                </a:lnTo>
                <a:cubicBezTo>
                  <a:pt x="71150" y="155879"/>
                  <a:pt x="86205" y="166878"/>
                  <a:pt x="126801" y="166878"/>
                </a:cubicBezTo>
                <a:cubicBezTo>
                  <a:pt x="155528" y="166878"/>
                  <a:pt x="169212" y="161386"/>
                  <a:pt x="169212" y="150373"/>
                </a:cubicBezTo>
                <a:cubicBezTo>
                  <a:pt x="169212" y="136811"/>
                  <a:pt x="149600" y="135708"/>
                  <a:pt x="111746" y="128375"/>
                </a:cubicBezTo>
                <a:cubicBezTo>
                  <a:pt x="40595" y="114800"/>
                  <a:pt x="11399" y="101961"/>
                  <a:pt x="11399" y="67124"/>
                </a:cubicBezTo>
                <a:cubicBezTo>
                  <a:pt x="11399" y="24573"/>
                  <a:pt x="55193" y="0"/>
                  <a:pt x="121317" y="0"/>
                </a:cubicBezTo>
                <a:cubicBezTo>
                  <a:pt x="191109" y="0"/>
                  <a:pt x="225307" y="27136"/>
                  <a:pt x="233977" y="64549"/>
                </a:cubicBezTo>
                <a:lnTo>
                  <a:pt x="167841" y="64549"/>
                </a:lnTo>
                <a:cubicBezTo>
                  <a:pt x="162827" y="51710"/>
                  <a:pt x="149143" y="44009"/>
                  <a:pt x="119045" y="44009"/>
                </a:cubicBezTo>
                <a:cubicBezTo>
                  <a:pt x="93047" y="44009"/>
                  <a:pt x="77078" y="49883"/>
                  <a:pt x="77078" y="60883"/>
                </a:cubicBezTo>
                <a:cubicBezTo>
                  <a:pt x="77078" y="70422"/>
                  <a:pt x="88477" y="72249"/>
                  <a:pt x="124973" y="78859"/>
                </a:cubicBezTo>
                <a:cubicBezTo>
                  <a:pt x="196581" y="92066"/>
                  <a:pt x="236719" y="103065"/>
                  <a:pt x="236719" y="143409"/>
                </a:cubicBezTo>
                <a:cubicBezTo>
                  <a:pt x="236719" y="188522"/>
                  <a:pt x="186997" y="210533"/>
                  <a:pt x="124973" y="210533"/>
                </a:cubicBezTo>
                <a:cubicBezTo>
                  <a:pt x="57923" y="210533"/>
                  <a:pt x="9126" y="184120"/>
                  <a:pt x="0" y="13974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2610296" y="9617996"/>
            <a:ext cx="213451" cy="261139"/>
          </a:xfrm>
          <a:custGeom>
            <a:avLst/>
            <a:gdLst>
              <a:gd name="connsiteX0" fmla="*/ 213451 w 213451"/>
              <a:gd name="connsiteY0" fmla="*/ 245002 h 261139"/>
              <a:gd name="connsiteX1" fmla="*/ 138657 w 213451"/>
              <a:gd name="connsiteY1" fmla="*/ 261139 h 261139"/>
              <a:gd name="connsiteX2" fmla="*/ 44695 w 213451"/>
              <a:gd name="connsiteY2" fmla="*/ 178982 h 261139"/>
              <a:gd name="connsiteX3" fmla="*/ 44695 w 213451"/>
              <a:gd name="connsiteY3" fmla="*/ 104524 h 261139"/>
              <a:gd name="connsiteX4" fmla="*/ 0 w 213451"/>
              <a:gd name="connsiteY4" fmla="*/ 104524 h 261139"/>
              <a:gd name="connsiteX5" fmla="*/ 0 w 213451"/>
              <a:gd name="connsiteY5" fmla="*/ 55009 h 261139"/>
              <a:gd name="connsiteX6" fmla="*/ 44695 w 213451"/>
              <a:gd name="connsiteY6" fmla="*/ 55009 h 261139"/>
              <a:gd name="connsiteX7" fmla="*/ 44695 w 213451"/>
              <a:gd name="connsiteY7" fmla="*/ 11366 h 261139"/>
              <a:gd name="connsiteX8" fmla="*/ 109918 w 213451"/>
              <a:gd name="connsiteY8" fmla="*/ 0 h 261139"/>
              <a:gd name="connsiteX9" fmla="*/ 109918 w 213451"/>
              <a:gd name="connsiteY9" fmla="*/ 55009 h 261139"/>
              <a:gd name="connsiteX10" fmla="*/ 202953 w 213451"/>
              <a:gd name="connsiteY10" fmla="*/ 55009 h 261139"/>
              <a:gd name="connsiteX11" fmla="*/ 202953 w 213451"/>
              <a:gd name="connsiteY11" fmla="*/ 104524 h 261139"/>
              <a:gd name="connsiteX12" fmla="*/ 109918 w 213451"/>
              <a:gd name="connsiteY12" fmla="*/ 104524 h 261139"/>
              <a:gd name="connsiteX13" fmla="*/ 109918 w 213451"/>
              <a:gd name="connsiteY13" fmla="*/ 176051 h 261139"/>
              <a:gd name="connsiteX14" fmla="*/ 150056 w 213451"/>
              <a:gd name="connsiteY14" fmla="*/ 212360 h 261139"/>
              <a:gd name="connsiteX15" fmla="*/ 202508 w 213451"/>
              <a:gd name="connsiteY15" fmla="*/ 202451 h 261139"/>
              <a:gd name="connsiteX16" fmla="*/ 213451 w 213451"/>
              <a:gd name="connsiteY16" fmla="*/ 245002 h 261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3451" h="261139">
                <a:moveTo>
                  <a:pt x="213451" y="245002"/>
                </a:moveTo>
                <a:cubicBezTo>
                  <a:pt x="199766" y="252335"/>
                  <a:pt x="168755" y="261139"/>
                  <a:pt x="138657" y="261139"/>
                </a:cubicBezTo>
                <a:cubicBezTo>
                  <a:pt x="88477" y="261139"/>
                  <a:pt x="44695" y="236934"/>
                  <a:pt x="44695" y="178982"/>
                </a:cubicBezTo>
                <a:lnTo>
                  <a:pt x="44695" y="104524"/>
                </a:lnTo>
                <a:lnTo>
                  <a:pt x="0" y="104524"/>
                </a:lnTo>
                <a:lnTo>
                  <a:pt x="0" y="55009"/>
                </a:lnTo>
                <a:lnTo>
                  <a:pt x="44695" y="55009"/>
                </a:lnTo>
                <a:lnTo>
                  <a:pt x="44695" y="11366"/>
                </a:lnTo>
                <a:lnTo>
                  <a:pt x="109918" y="0"/>
                </a:lnTo>
                <a:lnTo>
                  <a:pt x="109918" y="55009"/>
                </a:lnTo>
                <a:lnTo>
                  <a:pt x="202953" y="55009"/>
                </a:lnTo>
                <a:lnTo>
                  <a:pt x="202953" y="104524"/>
                </a:lnTo>
                <a:lnTo>
                  <a:pt x="109918" y="104524"/>
                </a:lnTo>
                <a:lnTo>
                  <a:pt x="109918" y="176051"/>
                </a:lnTo>
                <a:cubicBezTo>
                  <a:pt x="109918" y="199889"/>
                  <a:pt x="124059" y="212360"/>
                  <a:pt x="150056" y="212360"/>
                </a:cubicBezTo>
                <a:cubicBezTo>
                  <a:pt x="164642" y="212360"/>
                  <a:pt x="181982" y="208326"/>
                  <a:pt x="202508" y="202451"/>
                </a:cubicBezTo>
                <a:lnTo>
                  <a:pt x="213451" y="24500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3154425" y="9668603"/>
            <a:ext cx="158270" cy="206131"/>
          </a:xfrm>
          <a:custGeom>
            <a:avLst/>
            <a:gdLst>
              <a:gd name="connsiteX0" fmla="*/ 158270 w 158270"/>
              <a:gd name="connsiteY0" fmla="*/ 735 h 206131"/>
              <a:gd name="connsiteX1" fmla="*/ 158270 w 158270"/>
              <a:gd name="connsiteY1" fmla="*/ 54653 h 206131"/>
              <a:gd name="connsiteX2" fmla="*/ 142300 w 158270"/>
              <a:gd name="connsiteY2" fmla="*/ 53917 h 206131"/>
              <a:gd name="connsiteX3" fmla="*/ 65222 w 158270"/>
              <a:gd name="connsiteY3" fmla="*/ 116271 h 206131"/>
              <a:gd name="connsiteX4" fmla="*/ 65222 w 158270"/>
              <a:gd name="connsiteY4" fmla="*/ 206131 h 206131"/>
              <a:gd name="connsiteX5" fmla="*/ 0 w 158270"/>
              <a:gd name="connsiteY5" fmla="*/ 206131 h 206131"/>
              <a:gd name="connsiteX6" fmla="*/ 0 w 158270"/>
              <a:gd name="connsiteY6" fmla="*/ 4402 h 206131"/>
              <a:gd name="connsiteX7" fmla="*/ 65222 w 158270"/>
              <a:gd name="connsiteY7" fmla="*/ 4402 h 206131"/>
              <a:gd name="connsiteX8" fmla="*/ 65222 w 158270"/>
              <a:gd name="connsiteY8" fmla="*/ 39620 h 206131"/>
              <a:gd name="connsiteX9" fmla="*/ 143671 w 158270"/>
              <a:gd name="connsiteY9" fmla="*/ 0 h 206131"/>
              <a:gd name="connsiteX10" fmla="*/ 158270 w 158270"/>
              <a:gd name="connsiteY10" fmla="*/ 735 h 206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8270" h="206131">
                <a:moveTo>
                  <a:pt x="158270" y="735"/>
                </a:moveTo>
                <a:lnTo>
                  <a:pt x="158270" y="54653"/>
                </a:lnTo>
                <a:cubicBezTo>
                  <a:pt x="153255" y="54285"/>
                  <a:pt x="149600" y="53917"/>
                  <a:pt x="142300" y="53917"/>
                </a:cubicBezTo>
                <a:cubicBezTo>
                  <a:pt x="100803" y="53917"/>
                  <a:pt x="65222" y="68595"/>
                  <a:pt x="65222" y="116271"/>
                </a:cubicBezTo>
                <a:lnTo>
                  <a:pt x="65222" y="206131"/>
                </a:lnTo>
                <a:lnTo>
                  <a:pt x="0" y="206131"/>
                </a:lnTo>
                <a:lnTo>
                  <a:pt x="0" y="4402"/>
                </a:lnTo>
                <a:lnTo>
                  <a:pt x="65222" y="4402"/>
                </a:lnTo>
                <a:lnTo>
                  <a:pt x="65222" y="39620"/>
                </a:lnTo>
                <a:cubicBezTo>
                  <a:pt x="80734" y="13206"/>
                  <a:pt x="108102" y="0"/>
                  <a:pt x="143671" y="0"/>
                </a:cubicBezTo>
                <a:cubicBezTo>
                  <a:pt x="149600" y="0"/>
                  <a:pt x="154169" y="367"/>
                  <a:pt x="158270" y="73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3348276" y="9673010"/>
            <a:ext cx="65222" cy="201729"/>
          </a:xfrm>
          <a:custGeom>
            <a:avLst/>
            <a:gdLst>
              <a:gd name="connsiteX0" fmla="*/ 0 w 65222"/>
              <a:gd name="connsiteY0" fmla="*/ 0 h 201729"/>
              <a:gd name="connsiteX1" fmla="*/ 65222 w 65222"/>
              <a:gd name="connsiteY1" fmla="*/ 0 h 201729"/>
              <a:gd name="connsiteX2" fmla="*/ 65222 w 65222"/>
              <a:gd name="connsiteY2" fmla="*/ 201729 h 201729"/>
              <a:gd name="connsiteX3" fmla="*/ 0 w 65222"/>
              <a:gd name="connsiteY3" fmla="*/ 201729 h 201729"/>
              <a:gd name="connsiteX4" fmla="*/ 0 w 65222"/>
              <a:gd name="connsiteY4" fmla="*/ 0 h 201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222" h="201729">
                <a:moveTo>
                  <a:pt x="0" y="0"/>
                </a:moveTo>
                <a:lnTo>
                  <a:pt x="65222" y="0"/>
                </a:lnTo>
                <a:lnTo>
                  <a:pt x="65222" y="201729"/>
                </a:lnTo>
                <a:lnTo>
                  <a:pt x="0" y="20172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3340521" y="9579840"/>
            <a:ext cx="81178" cy="61986"/>
          </a:xfrm>
          <a:custGeom>
            <a:avLst/>
            <a:gdLst>
              <a:gd name="connsiteX0" fmla="*/ 81178 w 81178"/>
              <a:gd name="connsiteY0" fmla="*/ 30815 h 61986"/>
              <a:gd name="connsiteX1" fmla="*/ 40595 w 81178"/>
              <a:gd name="connsiteY1" fmla="*/ 61986 h 61986"/>
              <a:gd name="connsiteX2" fmla="*/ 0 w 81178"/>
              <a:gd name="connsiteY2" fmla="*/ 30815 h 61986"/>
              <a:gd name="connsiteX3" fmla="*/ 40595 w 81178"/>
              <a:gd name="connsiteY3" fmla="*/ 0 h 61986"/>
              <a:gd name="connsiteX4" fmla="*/ 81178 w 81178"/>
              <a:gd name="connsiteY4" fmla="*/ 30815 h 61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1178" h="61986">
                <a:moveTo>
                  <a:pt x="81178" y="30815"/>
                </a:moveTo>
                <a:cubicBezTo>
                  <a:pt x="81178" y="48792"/>
                  <a:pt x="64308" y="61986"/>
                  <a:pt x="40595" y="61986"/>
                </a:cubicBezTo>
                <a:cubicBezTo>
                  <a:pt x="17784" y="61986"/>
                  <a:pt x="0" y="48792"/>
                  <a:pt x="0" y="30815"/>
                </a:cubicBezTo>
                <a:cubicBezTo>
                  <a:pt x="0" y="12838"/>
                  <a:pt x="17784" y="0"/>
                  <a:pt x="40595" y="0"/>
                </a:cubicBezTo>
                <a:cubicBezTo>
                  <a:pt x="64308" y="0"/>
                  <a:pt x="81178" y="12838"/>
                  <a:pt x="81178" y="3081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5430" y="9568648"/>
            <a:ext cx="2171700" cy="5461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6430" y="10127448"/>
            <a:ext cx="76200" cy="762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08030" y="10127448"/>
            <a:ext cx="76200" cy="1016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09630" y="10127448"/>
            <a:ext cx="63500" cy="762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62030" y="10127448"/>
            <a:ext cx="63500" cy="76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746991" y="474654"/>
            <a:ext cx="1795363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600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GLORIA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A510C6-BDF2-436F-83FD-304B8FC98531}"/>
              </a:ext>
            </a:extLst>
          </p:cNvPr>
          <p:cNvSpPr txBox="1"/>
          <p:nvPr/>
        </p:nvSpPr>
        <p:spPr>
          <a:xfrm>
            <a:off x="650875" y="1008454"/>
            <a:ext cx="3407182" cy="58477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4800" b="1" dirty="0">
                <a:latin typeface="Arial" pitchFamily="18" charset="0"/>
                <a:cs typeface="Arial" pitchFamily="18" charset="0"/>
              </a:rPr>
              <a:t>제품소개서</a:t>
            </a:r>
            <a:endParaRPr lang="en-US" altLang="zh-CN" sz="4800" b="1" dirty="0">
              <a:latin typeface="Arial" pitchFamily="18" charset="0"/>
              <a:cs typeface="Arial" pitchFamily="18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7A19AE-43A7-4152-BCAE-EEB9559186DE}"/>
              </a:ext>
            </a:extLst>
          </p:cNvPr>
          <p:cNvSpPr/>
          <p:nvPr/>
        </p:nvSpPr>
        <p:spPr>
          <a:xfrm>
            <a:off x="-753576" y="1730086"/>
            <a:ext cx="44958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5F5638-2096-49F9-BB91-BCCBCC318C81}"/>
              </a:ext>
            </a:extLst>
          </p:cNvPr>
          <p:cNvSpPr txBox="1"/>
          <p:nvPr/>
        </p:nvSpPr>
        <p:spPr>
          <a:xfrm>
            <a:off x="1106971" y="2455947"/>
            <a:ext cx="4930775" cy="58913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4800" b="1" dirty="0">
                <a:latin typeface="Arial" pitchFamily="18" charset="0"/>
                <a:cs typeface="Arial" pitchFamily="18" charset="0"/>
              </a:rPr>
              <a:t>글로리아 </a:t>
            </a:r>
            <a:r>
              <a:rPr lang="en-US" altLang="ko-KR" sz="4800" b="1" dirty="0">
                <a:latin typeface="Arial" pitchFamily="18" charset="0"/>
                <a:cs typeface="Arial" pitchFamily="18" charset="0"/>
              </a:rPr>
              <a:t>SAE</a:t>
            </a:r>
            <a:endParaRPr lang="en-US" altLang="zh-CN" sz="4800" b="1" dirty="0">
              <a:latin typeface="Arial" pitchFamily="18" charset="0"/>
              <a:cs typeface="Arial" pitchFamily="18" charset="0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8175661-2AD0-404A-8767-50143A51A5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96" y="2515322"/>
            <a:ext cx="9760151" cy="73506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22EA29C-20EF-4DE5-A222-D71B64CB4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/>
          <a:stretch/>
        </p:blipFill>
        <p:spPr>
          <a:xfrm>
            <a:off x="0" y="0"/>
            <a:ext cx="14255751" cy="10670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78875" y="10426701"/>
            <a:ext cx="65724" cy="2106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998" b="1" dirty="0">
                <a:solidFill>
                  <a:srgbClr val="FFFFFF"/>
                </a:solidFill>
                <a:latin typeface="Sitka Display" pitchFamily="18" charset="0"/>
                <a:cs typeface="Sitka Display" pitchFamily="18" charset="0"/>
              </a:rPr>
              <a:t>3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50875" y="620713"/>
            <a:ext cx="1296830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597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GLORIA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899275" y="7555706"/>
            <a:ext cx="6705600" cy="21469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200000"/>
              </a:lnSpc>
              <a:tabLst>
                <a:tab pos="25400" algn="l"/>
              </a:tabLst>
            </a:pPr>
            <a:r>
              <a:rPr lang="ko-KR" altLang="en-US" sz="2400" b="1" dirty="0">
                <a:solidFill>
                  <a:srgbClr val="000000"/>
                </a:solidFill>
                <a:latin typeface="Roboto"/>
                <a:cs typeface="Arial" pitchFamily="18" charset="0"/>
              </a:rPr>
              <a:t>이 </a:t>
            </a:r>
            <a:r>
              <a:rPr lang="ko-KR" altLang="en-US" sz="2400" b="1" dirty="0" err="1">
                <a:solidFill>
                  <a:srgbClr val="000000"/>
                </a:solidFill>
                <a:latin typeface="Roboto"/>
                <a:cs typeface="Arial" pitchFamily="18" charset="0"/>
              </a:rPr>
              <a:t>머신만의</a:t>
            </a:r>
            <a:r>
              <a:rPr lang="ko-KR" altLang="en-US" sz="2400" b="1" dirty="0">
                <a:solidFill>
                  <a:srgbClr val="000000"/>
                </a:solidFill>
                <a:latin typeface="Roboto"/>
                <a:cs typeface="Arial" pitchFamily="18" charset="0"/>
              </a:rPr>
              <a:t> 독창적인 </a:t>
            </a:r>
            <a:r>
              <a:rPr lang="en-US" altLang="ko-KR" sz="2400" b="1" dirty="0">
                <a:solidFill>
                  <a:srgbClr val="000000"/>
                </a:solidFill>
                <a:latin typeface="Roboto"/>
                <a:cs typeface="Arial" pitchFamily="18" charset="0"/>
              </a:rPr>
              <a:t>CTS</a:t>
            </a:r>
            <a:r>
              <a:rPr lang="ko-KR" altLang="en-US" sz="2400" b="1" dirty="0">
                <a:solidFill>
                  <a:srgbClr val="000000"/>
                </a:solidFill>
                <a:latin typeface="Roboto"/>
                <a:cs typeface="Arial" pitchFamily="18" charset="0"/>
              </a:rPr>
              <a:t>수력 시스템과 </a:t>
            </a:r>
            <a:endParaRPr lang="en-US" altLang="ko-KR" sz="2400" b="1" dirty="0">
              <a:solidFill>
                <a:srgbClr val="000000"/>
              </a:solidFill>
              <a:latin typeface="Roboto"/>
              <a:cs typeface="Arial" pitchFamily="18" charset="0"/>
            </a:endParaRPr>
          </a:p>
          <a:p>
            <a:pPr>
              <a:lnSpc>
                <a:spcPct val="200000"/>
              </a:lnSpc>
              <a:tabLst>
                <a:tab pos="25400" algn="l"/>
              </a:tabLst>
            </a:pPr>
            <a:r>
              <a:rPr lang="en-US" altLang="ko-KR" sz="2400" b="1" dirty="0">
                <a:solidFill>
                  <a:srgbClr val="000000"/>
                </a:solidFill>
                <a:latin typeface="Roboto"/>
                <a:cs typeface="Arial" pitchFamily="18" charset="0"/>
              </a:rPr>
              <a:t>PRE INFUSION </a:t>
            </a:r>
            <a:r>
              <a:rPr lang="ko-KR" altLang="en-US" sz="2400" b="1" dirty="0">
                <a:solidFill>
                  <a:srgbClr val="000000"/>
                </a:solidFill>
                <a:latin typeface="Roboto"/>
                <a:cs typeface="Arial" pitchFamily="18" charset="0"/>
              </a:rPr>
              <a:t>챔버가 독립보일러 </a:t>
            </a:r>
            <a:r>
              <a:rPr lang="ko-KR" altLang="en-US" sz="2400" b="1" dirty="0" err="1">
                <a:solidFill>
                  <a:srgbClr val="000000"/>
                </a:solidFill>
                <a:latin typeface="Roboto"/>
                <a:cs typeface="Arial" pitchFamily="18" charset="0"/>
              </a:rPr>
              <a:t>머신에</a:t>
            </a:r>
            <a:r>
              <a:rPr lang="ko-KR" altLang="en-US" sz="2400" b="1" dirty="0">
                <a:solidFill>
                  <a:srgbClr val="000000"/>
                </a:solidFill>
                <a:latin typeface="Roboto"/>
                <a:cs typeface="Arial" pitchFamily="18" charset="0"/>
              </a:rPr>
              <a:t> 준하는 커피의 세계로 당신을 안내 할 것입니다</a:t>
            </a:r>
            <a:r>
              <a:rPr lang="en-US" altLang="ko-KR" sz="2400" b="1" dirty="0">
                <a:solidFill>
                  <a:srgbClr val="000000"/>
                </a:solidFill>
                <a:latin typeface="Roboto"/>
                <a:cs typeface="Arial" pitchFamily="18" charset="0"/>
              </a:rPr>
              <a:t>.</a:t>
            </a:r>
            <a:endParaRPr lang="en-US" altLang="zh-CN" sz="1000" b="1" dirty="0">
              <a:solidFill>
                <a:srgbClr val="000000"/>
              </a:solidFill>
              <a:latin typeface="Arial" pitchFamily="18" charset="0"/>
              <a:cs typeface="Arial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1449258" y="10409182"/>
            <a:ext cx="359827" cy="271518"/>
          </a:xfrm>
          <a:custGeom>
            <a:avLst/>
            <a:gdLst>
              <a:gd name="connsiteX0" fmla="*/ 0 w 359827"/>
              <a:gd name="connsiteY0" fmla="*/ 271518 h 271518"/>
              <a:gd name="connsiteX1" fmla="*/ 359827 w 359827"/>
              <a:gd name="connsiteY1" fmla="*/ 271518 h 271518"/>
              <a:gd name="connsiteX2" fmla="*/ 359827 w 359827"/>
              <a:gd name="connsiteY2" fmla="*/ 0 h 271518"/>
              <a:gd name="connsiteX3" fmla="*/ 0 w 359827"/>
              <a:gd name="connsiteY3" fmla="*/ 0 h 271518"/>
              <a:gd name="connsiteX4" fmla="*/ 0 w 359827"/>
              <a:gd name="connsiteY4" fmla="*/ 271518 h 2715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827" h="271518">
                <a:moveTo>
                  <a:pt x="0" y="271518"/>
                </a:moveTo>
                <a:lnTo>
                  <a:pt x="359827" y="271518"/>
                </a:lnTo>
                <a:lnTo>
                  <a:pt x="359827" y="0"/>
                </a:lnTo>
                <a:lnTo>
                  <a:pt x="0" y="0"/>
                </a:lnTo>
                <a:lnTo>
                  <a:pt x="0" y="271518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8975" y="685800"/>
            <a:ext cx="444500" cy="304800"/>
          </a:xfrm>
          <a:prstGeom prst="rect">
            <a:avLst/>
          </a:prstGeom>
          <a:noFill/>
        </p:spPr>
      </p:pic>
      <p:sp>
        <p:nvSpPr>
          <p:cNvPr id="39" name="TextBox 1"/>
          <p:cNvSpPr txBox="1"/>
          <p:nvPr/>
        </p:nvSpPr>
        <p:spPr>
          <a:xfrm>
            <a:off x="21478875" y="10452101"/>
            <a:ext cx="7053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998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5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2749577" y="8671698"/>
            <a:ext cx="2394509" cy="17940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zh-CN" sz="1600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2GR</a:t>
            </a:r>
          </a:p>
        </p:txBody>
      </p:sp>
      <p:sp>
        <p:nvSpPr>
          <p:cNvPr id="54" name="TextBox 1">
            <a:extLst>
              <a:ext uri="{FF2B5EF4-FFF2-40B4-BE49-F238E27FC236}">
                <a16:creationId xmlns:a16="http://schemas.microsoft.com/office/drawing/2014/main" id="{DD862B6F-8B44-450A-9531-6F9BE395CFFE}"/>
              </a:ext>
            </a:extLst>
          </p:cNvPr>
          <p:cNvSpPr txBox="1"/>
          <p:nvPr/>
        </p:nvSpPr>
        <p:spPr>
          <a:xfrm>
            <a:off x="9111591" y="8671698"/>
            <a:ext cx="2394509" cy="17940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zh-CN" sz="1600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3GR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80C5C98-E665-43C3-99C3-6BBDDAC88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5" y="3793562"/>
            <a:ext cx="6358764" cy="43596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EF9E92B-5D59-4CAA-BEAA-6C8F11B81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39" y="3793562"/>
            <a:ext cx="6663564" cy="456861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723DC47-F399-44DA-9F15-90C5EA08ED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632" y="496214"/>
            <a:ext cx="4186643" cy="2659380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022B0E7D-2847-47C1-BE8C-3AA3CC32D056}"/>
              </a:ext>
            </a:extLst>
          </p:cNvPr>
          <p:cNvSpPr txBox="1"/>
          <p:nvPr/>
        </p:nvSpPr>
        <p:spPr>
          <a:xfrm>
            <a:off x="2561989" y="532052"/>
            <a:ext cx="2202526" cy="1913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ELECTRONIC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AUTOMATIC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SYSTEM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029FA601-F610-4E99-95B2-A234BC2D98C0}"/>
              </a:ext>
            </a:extLst>
          </p:cNvPr>
          <p:cNvSpPr txBox="1"/>
          <p:nvPr/>
        </p:nvSpPr>
        <p:spPr>
          <a:xfrm>
            <a:off x="498475" y="331114"/>
            <a:ext cx="2063514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597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GLORIA SAE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03850D10-C039-4A53-84FC-70F37F9EBA6A}"/>
              </a:ext>
            </a:extLst>
          </p:cNvPr>
          <p:cNvSpPr/>
          <p:nvPr/>
        </p:nvSpPr>
        <p:spPr>
          <a:xfrm>
            <a:off x="13002303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44A12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9D4BD1B8-D130-4BF4-9971-78959D7DE308}"/>
              </a:ext>
            </a:extLst>
          </p:cNvPr>
          <p:cNvSpPr/>
          <p:nvPr/>
        </p:nvSpPr>
        <p:spPr>
          <a:xfrm>
            <a:off x="13465055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2BC32166-8720-4793-AB0F-4F558896B48D}"/>
              </a:ext>
            </a:extLst>
          </p:cNvPr>
          <p:cNvSpPr/>
          <p:nvPr/>
        </p:nvSpPr>
        <p:spPr>
          <a:xfrm>
            <a:off x="7961263" y="9892350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83C03B87-8CA1-49C2-A857-D06008E588E5}"/>
              </a:ext>
            </a:extLst>
          </p:cNvPr>
          <p:cNvSpPr/>
          <p:nvPr/>
        </p:nvSpPr>
        <p:spPr>
          <a:xfrm>
            <a:off x="8223746" y="9892361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D9C87720-2AAA-4906-973F-18B2F0EE80A9}"/>
              </a:ext>
            </a:extLst>
          </p:cNvPr>
          <p:cNvSpPr/>
          <p:nvPr/>
        </p:nvSpPr>
        <p:spPr>
          <a:xfrm>
            <a:off x="7963800" y="9893308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C91C73C7-5A64-4C68-802A-B89D2616E6FC}"/>
              </a:ext>
            </a:extLst>
          </p:cNvPr>
          <p:cNvSpPr/>
          <p:nvPr/>
        </p:nvSpPr>
        <p:spPr>
          <a:xfrm>
            <a:off x="8226283" y="9893319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0A08BFBF-E926-49DD-95A1-EC920DDEC784}"/>
              </a:ext>
            </a:extLst>
          </p:cNvPr>
          <p:cNvSpPr/>
          <p:nvPr/>
        </p:nvSpPr>
        <p:spPr>
          <a:xfrm>
            <a:off x="9093841" y="9812409"/>
            <a:ext cx="965706" cy="456082"/>
          </a:xfrm>
          <a:custGeom>
            <a:avLst/>
            <a:gdLst>
              <a:gd name="connsiteX0" fmla="*/ 0 w 965706"/>
              <a:gd name="connsiteY0" fmla="*/ 456082 h 456082"/>
              <a:gd name="connsiteX1" fmla="*/ 965706 w 965706"/>
              <a:gd name="connsiteY1" fmla="*/ 456082 h 456082"/>
              <a:gd name="connsiteX2" fmla="*/ 965706 w 965706"/>
              <a:gd name="connsiteY2" fmla="*/ 0 h 456082"/>
              <a:gd name="connsiteX3" fmla="*/ 0 w 965706"/>
              <a:gd name="connsiteY3" fmla="*/ 0 h 456082"/>
              <a:gd name="connsiteX4" fmla="*/ 0 w 965706"/>
              <a:gd name="connsiteY4" fmla="*/ 456082 h 456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5706" h="456082">
                <a:moveTo>
                  <a:pt x="0" y="456082"/>
                </a:moveTo>
                <a:lnTo>
                  <a:pt x="965706" y="456082"/>
                </a:lnTo>
                <a:lnTo>
                  <a:pt x="965706" y="0"/>
                </a:lnTo>
                <a:lnTo>
                  <a:pt x="0" y="0"/>
                </a:lnTo>
                <a:lnTo>
                  <a:pt x="0" y="45608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B4D25E13-B60A-4154-AF79-68ABA79DCA67}"/>
              </a:ext>
            </a:extLst>
          </p:cNvPr>
          <p:cNvSpPr/>
          <p:nvPr/>
        </p:nvSpPr>
        <p:spPr>
          <a:xfrm>
            <a:off x="12539166" y="9876951"/>
            <a:ext cx="198294" cy="305772"/>
          </a:xfrm>
          <a:custGeom>
            <a:avLst/>
            <a:gdLst>
              <a:gd name="connsiteX0" fmla="*/ 47590 w 198294"/>
              <a:gd name="connsiteY0" fmla="*/ 104512 h 305772"/>
              <a:gd name="connsiteX1" fmla="*/ 172957 w 198294"/>
              <a:gd name="connsiteY1" fmla="*/ 18611 h 305772"/>
              <a:gd name="connsiteX2" fmla="*/ 179672 w 198294"/>
              <a:gd name="connsiteY2" fmla="*/ 18611 h 305772"/>
              <a:gd name="connsiteX3" fmla="*/ 179672 w 198294"/>
              <a:gd name="connsiteY3" fmla="*/ 48259 h 305772"/>
              <a:gd name="connsiteX4" fmla="*/ 172957 w 198294"/>
              <a:gd name="connsiteY4" fmla="*/ 48259 h 305772"/>
              <a:gd name="connsiteX5" fmla="*/ 172957 w 198294"/>
              <a:gd name="connsiteY5" fmla="*/ 48183 h 305772"/>
              <a:gd name="connsiteX6" fmla="*/ 68179 w 198294"/>
              <a:gd name="connsiteY6" fmla="*/ 152886 h 305772"/>
              <a:gd name="connsiteX7" fmla="*/ 172957 w 198294"/>
              <a:gd name="connsiteY7" fmla="*/ 257588 h 305772"/>
              <a:gd name="connsiteX8" fmla="*/ 172957 w 198294"/>
              <a:gd name="connsiteY8" fmla="*/ 257499 h 305772"/>
              <a:gd name="connsiteX9" fmla="*/ 198294 w 198294"/>
              <a:gd name="connsiteY9" fmla="*/ 257499 h 305772"/>
              <a:gd name="connsiteX10" fmla="*/ 198294 w 198294"/>
              <a:gd name="connsiteY10" fmla="*/ 191136 h 305772"/>
              <a:gd name="connsiteX11" fmla="*/ 172957 w 198294"/>
              <a:gd name="connsiteY11" fmla="*/ 191136 h 305772"/>
              <a:gd name="connsiteX12" fmla="*/ 134684 w 198294"/>
              <a:gd name="connsiteY12" fmla="*/ 152886 h 305772"/>
              <a:gd name="connsiteX13" fmla="*/ 172957 w 198294"/>
              <a:gd name="connsiteY13" fmla="*/ 114636 h 305772"/>
              <a:gd name="connsiteX14" fmla="*/ 198294 w 198294"/>
              <a:gd name="connsiteY14" fmla="*/ 114636 h 305772"/>
              <a:gd name="connsiteX15" fmla="*/ 198294 w 198294"/>
              <a:gd name="connsiteY15" fmla="*/ 96151 h 305772"/>
              <a:gd name="connsiteX16" fmla="*/ 172957 w 198294"/>
              <a:gd name="connsiteY16" fmla="*/ 96151 h 305772"/>
              <a:gd name="connsiteX17" fmla="*/ 116189 w 198294"/>
              <a:gd name="connsiteY17" fmla="*/ 152886 h 305772"/>
              <a:gd name="connsiteX18" fmla="*/ 172957 w 198294"/>
              <a:gd name="connsiteY18" fmla="*/ 209608 h 305772"/>
              <a:gd name="connsiteX19" fmla="*/ 179672 w 198294"/>
              <a:gd name="connsiteY19" fmla="*/ 209608 h 305772"/>
              <a:gd name="connsiteX20" fmla="*/ 179672 w 198294"/>
              <a:gd name="connsiteY20" fmla="*/ 238900 h 305772"/>
              <a:gd name="connsiteX21" fmla="*/ 172957 w 198294"/>
              <a:gd name="connsiteY21" fmla="*/ 238900 h 305772"/>
              <a:gd name="connsiteX22" fmla="*/ 86904 w 198294"/>
              <a:gd name="connsiteY22" fmla="*/ 152886 h 305772"/>
              <a:gd name="connsiteX23" fmla="*/ 172957 w 198294"/>
              <a:gd name="connsiteY23" fmla="*/ 66883 h 305772"/>
              <a:gd name="connsiteX24" fmla="*/ 198294 w 198294"/>
              <a:gd name="connsiteY24" fmla="*/ 66883 h 305772"/>
              <a:gd name="connsiteX25" fmla="*/ 198294 w 198294"/>
              <a:gd name="connsiteY25" fmla="*/ 0 h 305772"/>
              <a:gd name="connsiteX26" fmla="*/ 172957 w 198294"/>
              <a:gd name="connsiteY26" fmla="*/ 0 h 305772"/>
              <a:gd name="connsiteX27" fmla="*/ 66225 w 198294"/>
              <a:gd name="connsiteY27" fmla="*/ 43388 h 305772"/>
              <a:gd name="connsiteX28" fmla="*/ 66225 w 198294"/>
              <a:gd name="connsiteY28" fmla="*/ 0 h 305772"/>
              <a:gd name="connsiteX29" fmla="*/ 0 w 198294"/>
              <a:gd name="connsiteY29" fmla="*/ 0 h 305772"/>
              <a:gd name="connsiteX30" fmla="*/ 0 w 198294"/>
              <a:gd name="connsiteY30" fmla="*/ 305772 h 305772"/>
              <a:gd name="connsiteX31" fmla="*/ 66225 w 198294"/>
              <a:gd name="connsiteY31" fmla="*/ 305772 h 305772"/>
              <a:gd name="connsiteX32" fmla="*/ 66225 w 198294"/>
              <a:gd name="connsiteY32" fmla="*/ 262371 h 305772"/>
              <a:gd name="connsiteX33" fmla="*/ 172957 w 198294"/>
              <a:gd name="connsiteY33" fmla="*/ 305772 h 305772"/>
              <a:gd name="connsiteX34" fmla="*/ 198294 w 198294"/>
              <a:gd name="connsiteY34" fmla="*/ 305772 h 305772"/>
              <a:gd name="connsiteX35" fmla="*/ 198294 w 198294"/>
              <a:gd name="connsiteY35" fmla="*/ 287148 h 305772"/>
              <a:gd name="connsiteX36" fmla="*/ 172957 w 198294"/>
              <a:gd name="connsiteY36" fmla="*/ 287148 h 305772"/>
              <a:gd name="connsiteX37" fmla="*/ 47590 w 198294"/>
              <a:gd name="connsiteY37" fmla="*/ 201235 h 305772"/>
              <a:gd name="connsiteX38" fmla="*/ 47590 w 198294"/>
              <a:gd name="connsiteY38" fmla="*/ 287148 h 305772"/>
              <a:gd name="connsiteX39" fmla="*/ 18634 w 198294"/>
              <a:gd name="connsiteY39" fmla="*/ 287148 h 305772"/>
              <a:gd name="connsiteX40" fmla="*/ 18634 w 198294"/>
              <a:gd name="connsiteY40" fmla="*/ 18611 h 305772"/>
              <a:gd name="connsiteX41" fmla="*/ 47590 w 198294"/>
              <a:gd name="connsiteY41" fmla="*/ 18611 h 305772"/>
              <a:gd name="connsiteX42" fmla="*/ 47590 w 198294"/>
              <a:gd name="connsiteY42" fmla="*/ 104512 h 305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8294" h="305772">
                <a:moveTo>
                  <a:pt x="47590" y="104512"/>
                </a:moveTo>
                <a:cubicBezTo>
                  <a:pt x="67012" y="54247"/>
                  <a:pt x="115808" y="18611"/>
                  <a:pt x="172957" y="18611"/>
                </a:cubicBezTo>
                <a:lnTo>
                  <a:pt x="179672" y="18611"/>
                </a:lnTo>
                <a:lnTo>
                  <a:pt x="179672" y="48259"/>
                </a:lnTo>
                <a:lnTo>
                  <a:pt x="172957" y="48259"/>
                </a:lnTo>
                <a:lnTo>
                  <a:pt x="172957" y="48183"/>
                </a:lnTo>
                <a:cubicBezTo>
                  <a:pt x="115084" y="48183"/>
                  <a:pt x="68179" y="95047"/>
                  <a:pt x="68179" y="152886"/>
                </a:cubicBezTo>
                <a:cubicBezTo>
                  <a:pt x="68179" y="210698"/>
                  <a:pt x="115084" y="257588"/>
                  <a:pt x="172957" y="257588"/>
                </a:cubicBezTo>
                <a:lnTo>
                  <a:pt x="172957" y="257499"/>
                </a:lnTo>
                <a:lnTo>
                  <a:pt x="198294" y="257499"/>
                </a:lnTo>
                <a:lnTo>
                  <a:pt x="198294" y="191136"/>
                </a:lnTo>
                <a:lnTo>
                  <a:pt x="172957" y="191136"/>
                </a:lnTo>
                <a:cubicBezTo>
                  <a:pt x="151808" y="191136"/>
                  <a:pt x="134684" y="174021"/>
                  <a:pt x="134684" y="152886"/>
                </a:cubicBezTo>
                <a:cubicBezTo>
                  <a:pt x="134684" y="131763"/>
                  <a:pt x="151808" y="114636"/>
                  <a:pt x="172957" y="114636"/>
                </a:cubicBezTo>
                <a:lnTo>
                  <a:pt x="198294" y="114636"/>
                </a:lnTo>
                <a:lnTo>
                  <a:pt x="198294" y="96151"/>
                </a:lnTo>
                <a:lnTo>
                  <a:pt x="172957" y="96151"/>
                </a:lnTo>
                <a:cubicBezTo>
                  <a:pt x="141602" y="96151"/>
                  <a:pt x="116189" y="121537"/>
                  <a:pt x="116189" y="152886"/>
                </a:cubicBezTo>
                <a:cubicBezTo>
                  <a:pt x="116189" y="184222"/>
                  <a:pt x="141602" y="209608"/>
                  <a:pt x="172957" y="209608"/>
                </a:cubicBezTo>
                <a:lnTo>
                  <a:pt x="179672" y="209608"/>
                </a:lnTo>
                <a:lnTo>
                  <a:pt x="179672" y="238900"/>
                </a:lnTo>
                <a:lnTo>
                  <a:pt x="172957" y="238900"/>
                </a:lnTo>
                <a:cubicBezTo>
                  <a:pt x="125430" y="238900"/>
                  <a:pt x="86904" y="200372"/>
                  <a:pt x="86904" y="152886"/>
                </a:cubicBezTo>
                <a:cubicBezTo>
                  <a:pt x="86904" y="105374"/>
                  <a:pt x="125430" y="66883"/>
                  <a:pt x="172957" y="66883"/>
                </a:cubicBezTo>
                <a:lnTo>
                  <a:pt x="198294" y="66883"/>
                </a:lnTo>
                <a:lnTo>
                  <a:pt x="198294" y="0"/>
                </a:lnTo>
                <a:lnTo>
                  <a:pt x="172957" y="0"/>
                </a:lnTo>
                <a:cubicBezTo>
                  <a:pt x="131435" y="0"/>
                  <a:pt x="93771" y="16543"/>
                  <a:pt x="66225" y="43388"/>
                </a:cubicBezTo>
                <a:lnTo>
                  <a:pt x="66225" y="0"/>
                </a:lnTo>
                <a:lnTo>
                  <a:pt x="0" y="0"/>
                </a:lnTo>
                <a:lnTo>
                  <a:pt x="0" y="305772"/>
                </a:lnTo>
                <a:lnTo>
                  <a:pt x="66225" y="305772"/>
                </a:lnTo>
                <a:lnTo>
                  <a:pt x="66225" y="262371"/>
                </a:lnTo>
                <a:cubicBezTo>
                  <a:pt x="93771" y="289215"/>
                  <a:pt x="131435" y="305772"/>
                  <a:pt x="172957" y="305772"/>
                </a:cubicBezTo>
                <a:lnTo>
                  <a:pt x="198294" y="305772"/>
                </a:lnTo>
                <a:lnTo>
                  <a:pt x="198294" y="287148"/>
                </a:lnTo>
                <a:lnTo>
                  <a:pt x="172957" y="287148"/>
                </a:lnTo>
                <a:cubicBezTo>
                  <a:pt x="115808" y="287148"/>
                  <a:pt x="67012" y="251498"/>
                  <a:pt x="47590" y="201235"/>
                </a:cubicBezTo>
                <a:lnTo>
                  <a:pt x="47590" y="287148"/>
                </a:lnTo>
                <a:lnTo>
                  <a:pt x="18634" y="287148"/>
                </a:lnTo>
                <a:lnTo>
                  <a:pt x="18634" y="18611"/>
                </a:lnTo>
                <a:lnTo>
                  <a:pt x="47590" y="18611"/>
                </a:lnTo>
                <a:lnTo>
                  <a:pt x="47590" y="10451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85EC355E-83DA-422C-9955-D5E3447C7F31}"/>
              </a:ext>
            </a:extLst>
          </p:cNvPr>
          <p:cNvSpPr/>
          <p:nvPr/>
        </p:nvSpPr>
        <p:spPr>
          <a:xfrm>
            <a:off x="12098186" y="9997418"/>
            <a:ext cx="256345" cy="139196"/>
          </a:xfrm>
          <a:custGeom>
            <a:avLst/>
            <a:gdLst>
              <a:gd name="connsiteX0" fmla="*/ 0 w 256345"/>
              <a:gd name="connsiteY0" fmla="*/ 104461 h 139196"/>
              <a:gd name="connsiteX1" fmla="*/ 1624 w 256345"/>
              <a:gd name="connsiteY1" fmla="*/ 104359 h 139196"/>
              <a:gd name="connsiteX2" fmla="*/ 72318 w 256345"/>
              <a:gd name="connsiteY2" fmla="*/ 104359 h 139196"/>
              <a:gd name="connsiteX3" fmla="*/ 73955 w 256345"/>
              <a:gd name="connsiteY3" fmla="*/ 104359 h 139196"/>
              <a:gd name="connsiteX4" fmla="*/ 73955 w 256345"/>
              <a:gd name="connsiteY4" fmla="*/ 0 h 139196"/>
              <a:gd name="connsiteX5" fmla="*/ 78030 w 256345"/>
              <a:gd name="connsiteY5" fmla="*/ 3881 h 139196"/>
              <a:gd name="connsiteX6" fmla="*/ 110476 w 256345"/>
              <a:gd name="connsiteY6" fmla="*/ 35192 h 139196"/>
              <a:gd name="connsiteX7" fmla="*/ 155807 w 256345"/>
              <a:gd name="connsiteY7" fmla="*/ 78923 h 139196"/>
              <a:gd name="connsiteX8" fmla="*/ 182033 w 256345"/>
              <a:gd name="connsiteY8" fmla="*/ 104144 h 139196"/>
              <a:gd name="connsiteX9" fmla="*/ 183696 w 256345"/>
              <a:gd name="connsiteY9" fmla="*/ 104676 h 139196"/>
              <a:gd name="connsiteX10" fmla="*/ 254860 w 256345"/>
              <a:gd name="connsiteY10" fmla="*/ 104702 h 139196"/>
              <a:gd name="connsiteX11" fmla="*/ 256345 w 256345"/>
              <a:gd name="connsiteY11" fmla="*/ 104702 h 139196"/>
              <a:gd name="connsiteX12" fmla="*/ 256345 w 256345"/>
              <a:gd name="connsiteY12" fmla="*/ 139196 h 139196"/>
              <a:gd name="connsiteX13" fmla="*/ 254936 w 256345"/>
              <a:gd name="connsiteY13" fmla="*/ 139196 h 139196"/>
              <a:gd name="connsiteX14" fmla="*/ 1396 w 256345"/>
              <a:gd name="connsiteY14" fmla="*/ 139196 h 139196"/>
              <a:gd name="connsiteX15" fmla="*/ 0 w 256345"/>
              <a:gd name="connsiteY15" fmla="*/ 139095 h 139196"/>
              <a:gd name="connsiteX16" fmla="*/ 0 w 256345"/>
              <a:gd name="connsiteY16" fmla="*/ 104461 h 139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6345" h="139196">
                <a:moveTo>
                  <a:pt x="0" y="104461"/>
                </a:moveTo>
                <a:cubicBezTo>
                  <a:pt x="545" y="104423"/>
                  <a:pt x="1091" y="104359"/>
                  <a:pt x="1624" y="104359"/>
                </a:cubicBezTo>
                <a:cubicBezTo>
                  <a:pt x="25197" y="104347"/>
                  <a:pt x="48758" y="104359"/>
                  <a:pt x="72318" y="104359"/>
                </a:cubicBezTo>
                <a:lnTo>
                  <a:pt x="73955" y="104359"/>
                </a:lnTo>
                <a:lnTo>
                  <a:pt x="73955" y="0"/>
                </a:lnTo>
                <a:cubicBezTo>
                  <a:pt x="75453" y="1433"/>
                  <a:pt x="76748" y="2651"/>
                  <a:pt x="78030" y="3881"/>
                </a:cubicBezTo>
                <a:cubicBezTo>
                  <a:pt x="88846" y="14323"/>
                  <a:pt x="99648" y="24764"/>
                  <a:pt x="110476" y="35192"/>
                </a:cubicBezTo>
                <a:cubicBezTo>
                  <a:pt x="125583" y="49769"/>
                  <a:pt x="140701" y="64346"/>
                  <a:pt x="155807" y="78923"/>
                </a:cubicBezTo>
                <a:cubicBezTo>
                  <a:pt x="164541" y="87334"/>
                  <a:pt x="173275" y="95757"/>
                  <a:pt x="182033" y="104144"/>
                </a:cubicBezTo>
                <a:cubicBezTo>
                  <a:pt x="182402" y="104511"/>
                  <a:pt x="183125" y="104676"/>
                  <a:pt x="183696" y="104676"/>
                </a:cubicBezTo>
                <a:cubicBezTo>
                  <a:pt x="207409" y="104702"/>
                  <a:pt x="231134" y="104702"/>
                  <a:pt x="254860" y="104702"/>
                </a:cubicBezTo>
                <a:lnTo>
                  <a:pt x="256345" y="104702"/>
                </a:lnTo>
                <a:lnTo>
                  <a:pt x="256345" y="139196"/>
                </a:lnTo>
                <a:lnTo>
                  <a:pt x="254936" y="139196"/>
                </a:lnTo>
                <a:lnTo>
                  <a:pt x="1396" y="139196"/>
                </a:lnTo>
                <a:cubicBezTo>
                  <a:pt x="926" y="139196"/>
                  <a:pt x="456" y="139120"/>
                  <a:pt x="0" y="139095"/>
                </a:cubicBezTo>
                <a:lnTo>
                  <a:pt x="0" y="10446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C3829C88-475F-4818-A6E1-6287CD0B0ACE}"/>
              </a:ext>
            </a:extLst>
          </p:cNvPr>
          <p:cNvSpPr/>
          <p:nvPr/>
        </p:nvSpPr>
        <p:spPr>
          <a:xfrm>
            <a:off x="12098180" y="9884020"/>
            <a:ext cx="256446" cy="134845"/>
          </a:xfrm>
          <a:custGeom>
            <a:avLst/>
            <a:gdLst>
              <a:gd name="connsiteX0" fmla="*/ 256408 w 256446"/>
              <a:gd name="connsiteY0" fmla="*/ 0 h 134845"/>
              <a:gd name="connsiteX1" fmla="*/ 256446 w 256446"/>
              <a:gd name="connsiteY1" fmla="*/ 29318 h 134845"/>
              <a:gd name="connsiteX2" fmla="*/ 256446 w 256446"/>
              <a:gd name="connsiteY2" fmla="*/ 31310 h 134845"/>
              <a:gd name="connsiteX3" fmla="*/ 182554 w 256446"/>
              <a:gd name="connsiteY3" fmla="*/ 31310 h 134845"/>
              <a:gd name="connsiteX4" fmla="*/ 182554 w 256446"/>
              <a:gd name="connsiteY4" fmla="*/ 134845 h 134845"/>
              <a:gd name="connsiteX5" fmla="*/ 177260 w 256446"/>
              <a:gd name="connsiteY5" fmla="*/ 129847 h 134845"/>
              <a:gd name="connsiteX6" fmla="*/ 139838 w 256446"/>
              <a:gd name="connsiteY6" fmla="*/ 94198 h 134845"/>
              <a:gd name="connsiteX7" fmla="*/ 102771 w 256446"/>
              <a:gd name="connsiteY7" fmla="*/ 58878 h 134845"/>
              <a:gd name="connsiteX8" fmla="*/ 74540 w 256446"/>
              <a:gd name="connsiteY8" fmla="*/ 32008 h 134845"/>
              <a:gd name="connsiteX9" fmla="*/ 72927 w 256446"/>
              <a:gd name="connsiteY9" fmla="*/ 31310 h 134845"/>
              <a:gd name="connsiteX10" fmla="*/ 596 w 256446"/>
              <a:gd name="connsiteY10" fmla="*/ 31284 h 134845"/>
              <a:gd name="connsiteX11" fmla="*/ 0 w 256446"/>
              <a:gd name="connsiteY11" fmla="*/ 31322 h 134845"/>
              <a:gd name="connsiteX12" fmla="*/ 0 w 256446"/>
              <a:gd name="connsiteY12" fmla="*/ 0 h 134845"/>
              <a:gd name="connsiteX13" fmla="*/ 256408 w 256446"/>
              <a:gd name="connsiteY13" fmla="*/ 0 h 134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56446" h="134845">
                <a:moveTo>
                  <a:pt x="256408" y="0"/>
                </a:moveTo>
                <a:cubicBezTo>
                  <a:pt x="256421" y="9768"/>
                  <a:pt x="256434" y="19537"/>
                  <a:pt x="256446" y="29318"/>
                </a:cubicBezTo>
                <a:lnTo>
                  <a:pt x="256446" y="31310"/>
                </a:lnTo>
                <a:lnTo>
                  <a:pt x="182554" y="31310"/>
                </a:lnTo>
                <a:lnTo>
                  <a:pt x="182554" y="134845"/>
                </a:lnTo>
                <a:cubicBezTo>
                  <a:pt x="180637" y="133043"/>
                  <a:pt x="178936" y="131445"/>
                  <a:pt x="177260" y="129847"/>
                </a:cubicBezTo>
                <a:cubicBezTo>
                  <a:pt x="164782" y="117959"/>
                  <a:pt x="152317" y="106085"/>
                  <a:pt x="139838" y="94198"/>
                </a:cubicBezTo>
                <a:cubicBezTo>
                  <a:pt x="127474" y="82424"/>
                  <a:pt x="115135" y="70651"/>
                  <a:pt x="102771" y="58878"/>
                </a:cubicBezTo>
                <a:cubicBezTo>
                  <a:pt x="93378" y="49909"/>
                  <a:pt x="83971" y="40939"/>
                  <a:pt x="74540" y="32008"/>
                </a:cubicBezTo>
                <a:cubicBezTo>
                  <a:pt x="74146" y="31615"/>
                  <a:pt x="73486" y="31310"/>
                  <a:pt x="72927" y="31310"/>
                </a:cubicBezTo>
                <a:cubicBezTo>
                  <a:pt x="48821" y="31272"/>
                  <a:pt x="24702" y="31284"/>
                  <a:pt x="596" y="31284"/>
                </a:cubicBezTo>
                <a:cubicBezTo>
                  <a:pt x="393" y="31284"/>
                  <a:pt x="203" y="31310"/>
                  <a:pt x="0" y="31322"/>
                </a:cubicBezTo>
                <a:lnTo>
                  <a:pt x="0" y="0"/>
                </a:lnTo>
                <a:lnTo>
                  <a:pt x="25640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C540C0E9-4C7B-4061-8DD6-BFC153EEF9E9}"/>
              </a:ext>
            </a:extLst>
          </p:cNvPr>
          <p:cNvSpPr/>
          <p:nvPr/>
        </p:nvSpPr>
        <p:spPr>
          <a:xfrm>
            <a:off x="12336914" y="10164538"/>
            <a:ext cx="20983" cy="24015"/>
          </a:xfrm>
          <a:custGeom>
            <a:avLst/>
            <a:gdLst>
              <a:gd name="connsiteX0" fmla="*/ 0 w 20983"/>
              <a:gd name="connsiteY0" fmla="*/ 24015 h 24015"/>
              <a:gd name="connsiteX1" fmla="*/ 5521 w 20983"/>
              <a:gd name="connsiteY1" fmla="*/ 22480 h 24015"/>
              <a:gd name="connsiteX2" fmla="*/ 19777 w 20983"/>
              <a:gd name="connsiteY2" fmla="*/ 5836 h 24015"/>
              <a:gd name="connsiteX3" fmla="*/ 20983 w 20983"/>
              <a:gd name="connsiteY3" fmla="*/ 0 h 24015"/>
              <a:gd name="connsiteX4" fmla="*/ 20983 w 20983"/>
              <a:gd name="connsiteY4" fmla="*/ 24015 h 24015"/>
              <a:gd name="connsiteX5" fmla="*/ 0 w 20983"/>
              <a:gd name="connsiteY5" fmla="*/ 24015 h 24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0983" h="24015">
                <a:moveTo>
                  <a:pt x="0" y="24015"/>
                </a:moveTo>
                <a:cubicBezTo>
                  <a:pt x="1840" y="23507"/>
                  <a:pt x="3744" y="23152"/>
                  <a:pt x="5521" y="22480"/>
                </a:cubicBezTo>
                <a:cubicBezTo>
                  <a:pt x="13239" y="19511"/>
                  <a:pt x="17657" y="13625"/>
                  <a:pt x="19777" y="5836"/>
                </a:cubicBezTo>
                <a:cubicBezTo>
                  <a:pt x="20310" y="3919"/>
                  <a:pt x="20577" y="1940"/>
                  <a:pt x="20983" y="0"/>
                </a:cubicBezTo>
                <a:lnTo>
                  <a:pt x="20983" y="24015"/>
                </a:lnTo>
                <a:lnTo>
                  <a:pt x="0" y="2401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487D71ED-72F9-46B4-9952-C738571801F2}"/>
              </a:ext>
            </a:extLst>
          </p:cNvPr>
          <p:cNvSpPr/>
          <p:nvPr/>
        </p:nvSpPr>
        <p:spPr>
          <a:xfrm>
            <a:off x="12160480" y="10149552"/>
            <a:ext cx="46651" cy="38123"/>
          </a:xfrm>
          <a:custGeom>
            <a:avLst/>
            <a:gdLst>
              <a:gd name="connsiteX0" fmla="*/ 0 w 46651"/>
              <a:gd name="connsiteY0" fmla="*/ 38097 h 38123"/>
              <a:gd name="connsiteX1" fmla="*/ 2310 w 46651"/>
              <a:gd name="connsiteY1" fmla="*/ 27491 h 38123"/>
              <a:gd name="connsiteX2" fmla="*/ 8137 w 46651"/>
              <a:gd name="connsiteY2" fmla="*/ 1103 h 38123"/>
              <a:gd name="connsiteX3" fmla="*/ 9406 w 46651"/>
              <a:gd name="connsiteY3" fmla="*/ 0 h 38123"/>
              <a:gd name="connsiteX4" fmla="*/ 19434 w 46651"/>
              <a:gd name="connsiteY4" fmla="*/ 37 h 38123"/>
              <a:gd name="connsiteX5" fmla="*/ 20463 w 46651"/>
              <a:gd name="connsiteY5" fmla="*/ 88 h 38123"/>
              <a:gd name="connsiteX6" fmla="*/ 20983 w 46651"/>
              <a:gd name="connsiteY6" fmla="*/ 29851 h 38123"/>
              <a:gd name="connsiteX7" fmla="*/ 21592 w 46651"/>
              <a:gd name="connsiteY7" fmla="*/ 28798 h 38123"/>
              <a:gd name="connsiteX8" fmla="*/ 34121 w 46651"/>
              <a:gd name="connsiteY8" fmla="*/ 1179 h 38123"/>
              <a:gd name="connsiteX9" fmla="*/ 35949 w 46651"/>
              <a:gd name="connsiteY9" fmla="*/ 0 h 38123"/>
              <a:gd name="connsiteX10" fmla="*/ 45368 w 46651"/>
              <a:gd name="connsiteY10" fmla="*/ 25 h 38123"/>
              <a:gd name="connsiteX11" fmla="*/ 46651 w 46651"/>
              <a:gd name="connsiteY11" fmla="*/ 25 h 38123"/>
              <a:gd name="connsiteX12" fmla="*/ 38272 w 46651"/>
              <a:gd name="connsiteY12" fmla="*/ 38021 h 38123"/>
              <a:gd name="connsiteX13" fmla="*/ 30529 w 46651"/>
              <a:gd name="connsiteY13" fmla="*/ 38021 h 38123"/>
              <a:gd name="connsiteX14" fmla="*/ 37346 w 46651"/>
              <a:gd name="connsiteY14" fmla="*/ 7104 h 38123"/>
              <a:gd name="connsiteX15" fmla="*/ 37193 w 46651"/>
              <a:gd name="connsiteY15" fmla="*/ 7040 h 38123"/>
              <a:gd name="connsiteX16" fmla="*/ 36711 w 46651"/>
              <a:gd name="connsiteY16" fmla="*/ 8004 h 38123"/>
              <a:gd name="connsiteX17" fmla="*/ 23623 w 46651"/>
              <a:gd name="connsiteY17" fmla="*/ 37019 h 38123"/>
              <a:gd name="connsiteX18" fmla="*/ 21999 w 46651"/>
              <a:gd name="connsiteY18" fmla="*/ 38123 h 38123"/>
              <a:gd name="connsiteX19" fmla="*/ 14940 w 46651"/>
              <a:gd name="connsiteY19" fmla="*/ 38097 h 38123"/>
              <a:gd name="connsiteX20" fmla="*/ 14940 w 46651"/>
              <a:gd name="connsiteY20" fmla="*/ 7142 h 38123"/>
              <a:gd name="connsiteX21" fmla="*/ 14585 w 46651"/>
              <a:gd name="connsiteY21" fmla="*/ 7117 h 38123"/>
              <a:gd name="connsiteX22" fmla="*/ 12897 w 46651"/>
              <a:gd name="connsiteY22" fmla="*/ 14703 h 38123"/>
              <a:gd name="connsiteX23" fmla="*/ 7895 w 46651"/>
              <a:gd name="connsiteY23" fmla="*/ 37310 h 38123"/>
              <a:gd name="connsiteX24" fmla="*/ 7134 w 46651"/>
              <a:gd name="connsiteY24" fmla="*/ 38059 h 38123"/>
              <a:gd name="connsiteX25" fmla="*/ 0 w 46651"/>
              <a:gd name="connsiteY25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46651" h="38123">
                <a:moveTo>
                  <a:pt x="0" y="38097"/>
                </a:moveTo>
                <a:cubicBezTo>
                  <a:pt x="787" y="34456"/>
                  <a:pt x="1548" y="30955"/>
                  <a:pt x="2310" y="27491"/>
                </a:cubicBezTo>
                <a:cubicBezTo>
                  <a:pt x="4252" y="18687"/>
                  <a:pt x="6207" y="9895"/>
                  <a:pt x="8137" y="1103"/>
                </a:cubicBezTo>
                <a:cubicBezTo>
                  <a:pt x="8301" y="304"/>
                  <a:pt x="8543" y="-13"/>
                  <a:pt x="9406" y="0"/>
                </a:cubicBezTo>
                <a:cubicBezTo>
                  <a:pt x="12744" y="63"/>
                  <a:pt x="16096" y="25"/>
                  <a:pt x="19434" y="37"/>
                </a:cubicBezTo>
                <a:cubicBezTo>
                  <a:pt x="19726" y="37"/>
                  <a:pt x="20031" y="75"/>
                  <a:pt x="20463" y="88"/>
                </a:cubicBezTo>
                <a:cubicBezTo>
                  <a:pt x="20627" y="9945"/>
                  <a:pt x="20805" y="19727"/>
                  <a:pt x="20983" y="29851"/>
                </a:cubicBezTo>
                <a:cubicBezTo>
                  <a:pt x="21288" y="29331"/>
                  <a:pt x="21465" y="29077"/>
                  <a:pt x="21592" y="28798"/>
                </a:cubicBezTo>
                <a:cubicBezTo>
                  <a:pt x="25781" y="19600"/>
                  <a:pt x="29970" y="10390"/>
                  <a:pt x="34121" y="1179"/>
                </a:cubicBezTo>
                <a:cubicBezTo>
                  <a:pt x="34502" y="317"/>
                  <a:pt x="34972" y="-25"/>
                  <a:pt x="35949" y="0"/>
                </a:cubicBezTo>
                <a:cubicBezTo>
                  <a:pt x="39085" y="75"/>
                  <a:pt x="42233" y="25"/>
                  <a:pt x="45368" y="25"/>
                </a:cubicBezTo>
                <a:lnTo>
                  <a:pt x="46651" y="25"/>
                </a:lnTo>
                <a:cubicBezTo>
                  <a:pt x="43845" y="12787"/>
                  <a:pt x="41065" y="25398"/>
                  <a:pt x="38272" y="38021"/>
                </a:cubicBezTo>
                <a:lnTo>
                  <a:pt x="30529" y="38021"/>
                </a:lnTo>
                <a:cubicBezTo>
                  <a:pt x="32801" y="27669"/>
                  <a:pt x="35073" y="17380"/>
                  <a:pt x="37346" y="7104"/>
                </a:cubicBezTo>
                <a:cubicBezTo>
                  <a:pt x="37295" y="7078"/>
                  <a:pt x="37244" y="7066"/>
                  <a:pt x="37193" y="7040"/>
                </a:cubicBezTo>
                <a:cubicBezTo>
                  <a:pt x="37041" y="7358"/>
                  <a:pt x="36863" y="7675"/>
                  <a:pt x="36711" y="8004"/>
                </a:cubicBezTo>
                <a:cubicBezTo>
                  <a:pt x="32344" y="17672"/>
                  <a:pt x="27965" y="27339"/>
                  <a:pt x="23623" y="37019"/>
                </a:cubicBezTo>
                <a:cubicBezTo>
                  <a:pt x="23268" y="37818"/>
                  <a:pt x="22887" y="38161"/>
                  <a:pt x="21999" y="38123"/>
                </a:cubicBezTo>
                <a:cubicBezTo>
                  <a:pt x="19713" y="38047"/>
                  <a:pt x="17454" y="38097"/>
                  <a:pt x="14940" y="38097"/>
                </a:cubicBezTo>
                <a:lnTo>
                  <a:pt x="14940" y="7142"/>
                </a:lnTo>
                <a:cubicBezTo>
                  <a:pt x="14814" y="7129"/>
                  <a:pt x="14699" y="7117"/>
                  <a:pt x="14585" y="7117"/>
                </a:cubicBezTo>
                <a:cubicBezTo>
                  <a:pt x="14014" y="9642"/>
                  <a:pt x="13442" y="12179"/>
                  <a:pt x="12897" y="14703"/>
                </a:cubicBezTo>
                <a:cubicBezTo>
                  <a:pt x="11234" y="22239"/>
                  <a:pt x="9583" y="29774"/>
                  <a:pt x="7895" y="37310"/>
                </a:cubicBezTo>
                <a:cubicBezTo>
                  <a:pt x="7832" y="37615"/>
                  <a:pt x="7387" y="38059"/>
                  <a:pt x="7134" y="38059"/>
                </a:cubicBezTo>
                <a:cubicBezTo>
                  <a:pt x="4810" y="38123"/>
                  <a:pt x="2500" y="38097"/>
                  <a:pt x="0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A5D598C3-1E4E-42DE-88B3-854C0DFB25B5}"/>
              </a:ext>
            </a:extLst>
          </p:cNvPr>
          <p:cNvSpPr/>
          <p:nvPr/>
        </p:nvSpPr>
        <p:spPr>
          <a:xfrm>
            <a:off x="12118774" y="10149553"/>
            <a:ext cx="40519" cy="38123"/>
          </a:xfrm>
          <a:custGeom>
            <a:avLst/>
            <a:gdLst>
              <a:gd name="connsiteX0" fmla="*/ 32154 w 40519"/>
              <a:gd name="connsiteY0" fmla="*/ 38097 h 38123"/>
              <a:gd name="connsiteX1" fmla="*/ 24576 w 40519"/>
              <a:gd name="connsiteY1" fmla="*/ 38123 h 38123"/>
              <a:gd name="connsiteX2" fmla="*/ 23484 w 40519"/>
              <a:gd name="connsiteY2" fmla="*/ 37145 h 38123"/>
              <a:gd name="connsiteX3" fmla="*/ 14293 w 40519"/>
              <a:gd name="connsiteY3" fmla="*/ 12470 h 38123"/>
              <a:gd name="connsiteX4" fmla="*/ 13633 w 40519"/>
              <a:gd name="connsiteY4" fmla="*/ 11354 h 38123"/>
              <a:gd name="connsiteX5" fmla="*/ 11221 w 40519"/>
              <a:gd name="connsiteY5" fmla="*/ 22188 h 38123"/>
              <a:gd name="connsiteX6" fmla="*/ 7895 w 40519"/>
              <a:gd name="connsiteY6" fmla="*/ 37222 h 38123"/>
              <a:gd name="connsiteX7" fmla="*/ 7184 w 40519"/>
              <a:gd name="connsiteY7" fmla="*/ 38059 h 38123"/>
              <a:gd name="connsiteX8" fmla="*/ 0 w 40519"/>
              <a:gd name="connsiteY8" fmla="*/ 38097 h 38123"/>
              <a:gd name="connsiteX9" fmla="*/ 1586 w 40519"/>
              <a:gd name="connsiteY9" fmla="*/ 30663 h 38123"/>
              <a:gd name="connsiteX10" fmla="*/ 8124 w 40519"/>
              <a:gd name="connsiteY10" fmla="*/ 1065 h 38123"/>
              <a:gd name="connsiteX11" fmla="*/ 9444 w 40519"/>
              <a:gd name="connsiteY11" fmla="*/ 12 h 38123"/>
              <a:gd name="connsiteX12" fmla="*/ 15918 w 40519"/>
              <a:gd name="connsiteY12" fmla="*/ 0 h 38123"/>
              <a:gd name="connsiteX13" fmla="*/ 17517 w 40519"/>
              <a:gd name="connsiteY13" fmla="*/ 1116 h 38123"/>
              <a:gd name="connsiteX14" fmla="*/ 26327 w 40519"/>
              <a:gd name="connsiteY14" fmla="*/ 24928 h 38123"/>
              <a:gd name="connsiteX15" fmla="*/ 26949 w 40519"/>
              <a:gd name="connsiteY15" fmla="*/ 26514 h 38123"/>
              <a:gd name="connsiteX16" fmla="*/ 32776 w 40519"/>
              <a:gd name="connsiteY16" fmla="*/ 113 h 38123"/>
              <a:gd name="connsiteX17" fmla="*/ 40519 w 40519"/>
              <a:gd name="connsiteY17" fmla="*/ 113 h 38123"/>
              <a:gd name="connsiteX18" fmla="*/ 32154 w 40519"/>
              <a:gd name="connsiteY18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519" h="38123">
                <a:moveTo>
                  <a:pt x="32154" y="38097"/>
                </a:moveTo>
                <a:cubicBezTo>
                  <a:pt x="29526" y="38097"/>
                  <a:pt x="27038" y="38059"/>
                  <a:pt x="24576" y="38123"/>
                </a:cubicBezTo>
                <a:cubicBezTo>
                  <a:pt x="23801" y="38135"/>
                  <a:pt x="23687" y="37666"/>
                  <a:pt x="23484" y="37145"/>
                </a:cubicBezTo>
                <a:cubicBezTo>
                  <a:pt x="20437" y="28912"/>
                  <a:pt x="17365" y="20691"/>
                  <a:pt x="14293" y="12470"/>
                </a:cubicBezTo>
                <a:cubicBezTo>
                  <a:pt x="14153" y="12077"/>
                  <a:pt x="14001" y="11696"/>
                  <a:pt x="13633" y="11354"/>
                </a:cubicBezTo>
                <a:cubicBezTo>
                  <a:pt x="12833" y="14957"/>
                  <a:pt x="12021" y="18573"/>
                  <a:pt x="11221" y="22188"/>
                </a:cubicBezTo>
                <a:cubicBezTo>
                  <a:pt x="10130" y="27199"/>
                  <a:pt x="9025" y="32211"/>
                  <a:pt x="7895" y="37222"/>
                </a:cubicBezTo>
                <a:cubicBezTo>
                  <a:pt x="7819" y="37539"/>
                  <a:pt x="7438" y="38047"/>
                  <a:pt x="7184" y="38059"/>
                </a:cubicBezTo>
                <a:cubicBezTo>
                  <a:pt x="4849" y="38123"/>
                  <a:pt x="2500" y="38097"/>
                  <a:pt x="0" y="38097"/>
                </a:cubicBezTo>
                <a:cubicBezTo>
                  <a:pt x="533" y="35535"/>
                  <a:pt x="1053" y="33099"/>
                  <a:pt x="1586" y="30663"/>
                </a:cubicBezTo>
                <a:cubicBezTo>
                  <a:pt x="3770" y="20805"/>
                  <a:pt x="5979" y="10935"/>
                  <a:pt x="8124" y="1065"/>
                </a:cubicBezTo>
                <a:cubicBezTo>
                  <a:pt x="8301" y="203"/>
                  <a:pt x="8632" y="-13"/>
                  <a:pt x="9444" y="12"/>
                </a:cubicBezTo>
                <a:cubicBezTo>
                  <a:pt x="11602" y="63"/>
                  <a:pt x="13760" y="75"/>
                  <a:pt x="15918" y="0"/>
                </a:cubicBezTo>
                <a:cubicBezTo>
                  <a:pt x="16832" y="-25"/>
                  <a:pt x="17226" y="291"/>
                  <a:pt x="17517" y="1116"/>
                </a:cubicBezTo>
                <a:cubicBezTo>
                  <a:pt x="20437" y="9070"/>
                  <a:pt x="23382" y="16999"/>
                  <a:pt x="26327" y="24928"/>
                </a:cubicBezTo>
                <a:cubicBezTo>
                  <a:pt x="26479" y="25372"/>
                  <a:pt x="26670" y="25791"/>
                  <a:pt x="26949" y="26514"/>
                </a:cubicBezTo>
                <a:cubicBezTo>
                  <a:pt x="28930" y="17545"/>
                  <a:pt x="30846" y="8867"/>
                  <a:pt x="32776" y="113"/>
                </a:cubicBezTo>
                <a:lnTo>
                  <a:pt x="40519" y="113"/>
                </a:lnTo>
                <a:cubicBezTo>
                  <a:pt x="37727" y="12787"/>
                  <a:pt x="34947" y="25398"/>
                  <a:pt x="32154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FDDA0C1D-5705-47BD-A00B-CD72BB680613}"/>
              </a:ext>
            </a:extLst>
          </p:cNvPr>
          <p:cNvSpPr/>
          <p:nvPr/>
        </p:nvSpPr>
        <p:spPr>
          <a:xfrm>
            <a:off x="12210312" y="10149570"/>
            <a:ext cx="37371" cy="38009"/>
          </a:xfrm>
          <a:custGeom>
            <a:avLst/>
            <a:gdLst>
              <a:gd name="connsiteX0" fmla="*/ 37371 w 37371"/>
              <a:gd name="connsiteY0" fmla="*/ 89 h 38009"/>
              <a:gd name="connsiteX1" fmla="*/ 35898 w 37371"/>
              <a:gd name="connsiteY1" fmla="*/ 6749 h 38009"/>
              <a:gd name="connsiteX2" fmla="*/ 15004 w 37371"/>
              <a:gd name="connsiteY2" fmla="*/ 6749 h 38009"/>
              <a:gd name="connsiteX3" fmla="*/ 13239 w 37371"/>
              <a:gd name="connsiteY3" fmla="*/ 14691 h 38009"/>
              <a:gd name="connsiteX4" fmla="*/ 32420 w 37371"/>
              <a:gd name="connsiteY4" fmla="*/ 14691 h 38009"/>
              <a:gd name="connsiteX5" fmla="*/ 31354 w 37371"/>
              <a:gd name="connsiteY5" fmla="*/ 19918 h 38009"/>
              <a:gd name="connsiteX6" fmla="*/ 29272 w 37371"/>
              <a:gd name="connsiteY6" fmla="*/ 21554 h 38009"/>
              <a:gd name="connsiteX7" fmla="*/ 12909 w 37371"/>
              <a:gd name="connsiteY7" fmla="*/ 21491 h 38009"/>
              <a:gd name="connsiteX8" fmla="*/ 11462 w 37371"/>
              <a:gd name="connsiteY8" fmla="*/ 22671 h 38009"/>
              <a:gd name="connsiteX9" fmla="*/ 9787 w 37371"/>
              <a:gd name="connsiteY9" fmla="*/ 30359 h 38009"/>
              <a:gd name="connsiteX10" fmla="*/ 9660 w 37371"/>
              <a:gd name="connsiteY10" fmla="*/ 31310 h 38009"/>
              <a:gd name="connsiteX11" fmla="*/ 31405 w 37371"/>
              <a:gd name="connsiteY11" fmla="*/ 31310 h 38009"/>
              <a:gd name="connsiteX12" fmla="*/ 29945 w 37371"/>
              <a:gd name="connsiteY12" fmla="*/ 38009 h 38009"/>
              <a:gd name="connsiteX13" fmla="*/ 0 w 37371"/>
              <a:gd name="connsiteY13" fmla="*/ 38009 h 38009"/>
              <a:gd name="connsiteX14" fmla="*/ 1053 w 37371"/>
              <a:gd name="connsiteY14" fmla="*/ 32985 h 38009"/>
              <a:gd name="connsiteX15" fmla="*/ 8085 w 37371"/>
              <a:gd name="connsiteY15" fmla="*/ 1079 h 38009"/>
              <a:gd name="connsiteX16" fmla="*/ 9253 w 37371"/>
              <a:gd name="connsiteY16" fmla="*/ 0 h 38009"/>
              <a:gd name="connsiteX17" fmla="*/ 36698 w 37371"/>
              <a:gd name="connsiteY17" fmla="*/ 0 h 38009"/>
              <a:gd name="connsiteX18" fmla="*/ 37371 w 37371"/>
              <a:gd name="connsiteY18" fmla="*/ 89 h 38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7371" h="38009">
                <a:moveTo>
                  <a:pt x="37371" y="89"/>
                </a:moveTo>
                <a:cubicBezTo>
                  <a:pt x="36863" y="2360"/>
                  <a:pt x="36393" y="4529"/>
                  <a:pt x="35898" y="6749"/>
                </a:cubicBezTo>
                <a:lnTo>
                  <a:pt x="15004" y="6749"/>
                </a:lnTo>
                <a:cubicBezTo>
                  <a:pt x="14407" y="9414"/>
                  <a:pt x="13836" y="11989"/>
                  <a:pt x="13239" y="14691"/>
                </a:cubicBezTo>
                <a:lnTo>
                  <a:pt x="32420" y="14691"/>
                </a:lnTo>
                <a:cubicBezTo>
                  <a:pt x="32039" y="16518"/>
                  <a:pt x="31570" y="18205"/>
                  <a:pt x="31354" y="19918"/>
                </a:cubicBezTo>
                <a:cubicBezTo>
                  <a:pt x="31163" y="21263"/>
                  <a:pt x="30554" y="21567"/>
                  <a:pt x="29272" y="21554"/>
                </a:cubicBezTo>
                <a:cubicBezTo>
                  <a:pt x="23814" y="21466"/>
                  <a:pt x="18368" y="21542"/>
                  <a:pt x="12909" y="21491"/>
                </a:cubicBezTo>
                <a:cubicBezTo>
                  <a:pt x="11970" y="21478"/>
                  <a:pt x="11640" y="21770"/>
                  <a:pt x="11462" y="22671"/>
                </a:cubicBezTo>
                <a:cubicBezTo>
                  <a:pt x="10954" y="25246"/>
                  <a:pt x="10332" y="27809"/>
                  <a:pt x="9787" y="30359"/>
                </a:cubicBezTo>
                <a:cubicBezTo>
                  <a:pt x="9723" y="30626"/>
                  <a:pt x="9711" y="30891"/>
                  <a:pt x="9660" y="31310"/>
                </a:cubicBezTo>
                <a:lnTo>
                  <a:pt x="31405" y="31310"/>
                </a:lnTo>
                <a:cubicBezTo>
                  <a:pt x="30897" y="33645"/>
                  <a:pt x="30427" y="35801"/>
                  <a:pt x="29945" y="38009"/>
                </a:cubicBezTo>
                <a:lnTo>
                  <a:pt x="0" y="38009"/>
                </a:lnTo>
                <a:cubicBezTo>
                  <a:pt x="342" y="36297"/>
                  <a:pt x="685" y="34634"/>
                  <a:pt x="1053" y="32985"/>
                </a:cubicBezTo>
                <a:cubicBezTo>
                  <a:pt x="3389" y="22354"/>
                  <a:pt x="5750" y="11722"/>
                  <a:pt x="8085" y="1079"/>
                </a:cubicBezTo>
                <a:cubicBezTo>
                  <a:pt x="8225" y="419"/>
                  <a:pt x="8390" y="-12"/>
                  <a:pt x="9253" y="0"/>
                </a:cubicBezTo>
                <a:cubicBezTo>
                  <a:pt x="18393" y="13"/>
                  <a:pt x="27545" y="0"/>
                  <a:pt x="36698" y="0"/>
                </a:cubicBezTo>
                <a:cubicBezTo>
                  <a:pt x="36850" y="0"/>
                  <a:pt x="37003" y="38"/>
                  <a:pt x="37371" y="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A612FA3F-70C5-48C7-A7D3-A1E6BB7A568D}"/>
              </a:ext>
            </a:extLst>
          </p:cNvPr>
          <p:cNvSpPr/>
          <p:nvPr/>
        </p:nvSpPr>
        <p:spPr>
          <a:xfrm>
            <a:off x="12248902" y="10149577"/>
            <a:ext cx="33601" cy="38008"/>
          </a:xfrm>
          <a:custGeom>
            <a:avLst/>
            <a:gdLst>
              <a:gd name="connsiteX0" fmla="*/ 32116 w 33601"/>
              <a:gd name="connsiteY0" fmla="*/ 6761 h 38008"/>
              <a:gd name="connsiteX1" fmla="*/ 20209 w 33601"/>
              <a:gd name="connsiteY1" fmla="*/ 6761 h 38008"/>
              <a:gd name="connsiteX2" fmla="*/ 13303 w 33601"/>
              <a:gd name="connsiteY2" fmla="*/ 38008 h 38008"/>
              <a:gd name="connsiteX3" fmla="*/ 5026 w 33601"/>
              <a:gd name="connsiteY3" fmla="*/ 38008 h 38008"/>
              <a:gd name="connsiteX4" fmla="*/ 11907 w 33601"/>
              <a:gd name="connsiteY4" fmla="*/ 6736 h 38008"/>
              <a:gd name="connsiteX5" fmla="*/ 0 w 33601"/>
              <a:gd name="connsiteY5" fmla="*/ 6736 h 38008"/>
              <a:gd name="connsiteX6" fmla="*/ 1434 w 33601"/>
              <a:gd name="connsiteY6" fmla="*/ 443 h 38008"/>
              <a:gd name="connsiteX7" fmla="*/ 2589 w 33601"/>
              <a:gd name="connsiteY7" fmla="*/ 12 h 38008"/>
              <a:gd name="connsiteX8" fmla="*/ 21910 w 33601"/>
              <a:gd name="connsiteY8" fmla="*/ 0 h 38008"/>
              <a:gd name="connsiteX9" fmla="*/ 32268 w 33601"/>
              <a:gd name="connsiteY9" fmla="*/ 0 h 38008"/>
              <a:gd name="connsiteX10" fmla="*/ 33601 w 33601"/>
              <a:gd name="connsiteY10" fmla="*/ 0 h 38008"/>
              <a:gd name="connsiteX11" fmla="*/ 32116 w 33601"/>
              <a:gd name="connsiteY11" fmla="*/ 6761 h 38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3601" h="38008">
                <a:moveTo>
                  <a:pt x="32116" y="6761"/>
                </a:moveTo>
                <a:lnTo>
                  <a:pt x="20209" y="6761"/>
                </a:lnTo>
                <a:cubicBezTo>
                  <a:pt x="17898" y="17228"/>
                  <a:pt x="15613" y="27618"/>
                  <a:pt x="13303" y="38008"/>
                </a:cubicBezTo>
                <a:lnTo>
                  <a:pt x="5026" y="38008"/>
                </a:lnTo>
                <a:cubicBezTo>
                  <a:pt x="7311" y="27580"/>
                  <a:pt x="9596" y="17228"/>
                  <a:pt x="11907" y="6736"/>
                </a:cubicBezTo>
                <a:lnTo>
                  <a:pt x="0" y="6736"/>
                </a:lnTo>
                <a:cubicBezTo>
                  <a:pt x="495" y="4541"/>
                  <a:pt x="901" y="2473"/>
                  <a:pt x="1434" y="443"/>
                </a:cubicBezTo>
                <a:cubicBezTo>
                  <a:pt x="1497" y="215"/>
                  <a:pt x="2183" y="24"/>
                  <a:pt x="2589" y="12"/>
                </a:cubicBezTo>
                <a:cubicBezTo>
                  <a:pt x="9025" y="-13"/>
                  <a:pt x="15474" y="0"/>
                  <a:pt x="21910" y="0"/>
                </a:cubicBezTo>
                <a:lnTo>
                  <a:pt x="32268" y="0"/>
                </a:lnTo>
                <a:lnTo>
                  <a:pt x="33601" y="0"/>
                </a:lnTo>
                <a:cubicBezTo>
                  <a:pt x="33093" y="2295"/>
                  <a:pt x="32611" y="4490"/>
                  <a:pt x="32116" y="676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DB47EB22-6121-49B8-B5D3-BED697DC1BAA}"/>
              </a:ext>
            </a:extLst>
          </p:cNvPr>
          <p:cNvSpPr/>
          <p:nvPr/>
        </p:nvSpPr>
        <p:spPr>
          <a:xfrm>
            <a:off x="12100927" y="10149560"/>
            <a:ext cx="16667" cy="38021"/>
          </a:xfrm>
          <a:custGeom>
            <a:avLst/>
            <a:gdLst>
              <a:gd name="connsiteX0" fmla="*/ 0 w 16667"/>
              <a:gd name="connsiteY0" fmla="*/ 38021 h 38021"/>
              <a:gd name="connsiteX1" fmla="*/ 1992 w 16667"/>
              <a:gd name="connsiteY1" fmla="*/ 28849 h 38021"/>
              <a:gd name="connsiteX2" fmla="*/ 8060 w 16667"/>
              <a:gd name="connsiteY2" fmla="*/ 1306 h 38021"/>
              <a:gd name="connsiteX3" fmla="*/ 9660 w 16667"/>
              <a:gd name="connsiteY3" fmla="*/ 0 h 38021"/>
              <a:gd name="connsiteX4" fmla="*/ 16667 w 16667"/>
              <a:gd name="connsiteY4" fmla="*/ 12 h 38021"/>
              <a:gd name="connsiteX5" fmla="*/ 8289 w 16667"/>
              <a:gd name="connsiteY5" fmla="*/ 38021 h 38021"/>
              <a:gd name="connsiteX6" fmla="*/ 0 w 16667"/>
              <a:gd name="connsiteY6" fmla="*/ 38021 h 38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667" h="38021">
                <a:moveTo>
                  <a:pt x="0" y="38021"/>
                </a:moveTo>
                <a:cubicBezTo>
                  <a:pt x="685" y="34887"/>
                  <a:pt x="1332" y="31868"/>
                  <a:pt x="1992" y="28849"/>
                </a:cubicBezTo>
                <a:cubicBezTo>
                  <a:pt x="4024" y="19677"/>
                  <a:pt x="6067" y="10491"/>
                  <a:pt x="8060" y="1306"/>
                </a:cubicBezTo>
                <a:cubicBezTo>
                  <a:pt x="8276" y="317"/>
                  <a:pt x="8619" y="-37"/>
                  <a:pt x="9660" y="0"/>
                </a:cubicBezTo>
                <a:cubicBezTo>
                  <a:pt x="11919" y="75"/>
                  <a:pt x="14192" y="12"/>
                  <a:pt x="16667" y="12"/>
                </a:cubicBezTo>
                <a:cubicBezTo>
                  <a:pt x="13861" y="12762"/>
                  <a:pt x="11081" y="25360"/>
                  <a:pt x="8289" y="38021"/>
                </a:cubicBezTo>
                <a:lnTo>
                  <a:pt x="0" y="3802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AF9B7813-577A-4174-B258-2ED1C61DB7E7}"/>
              </a:ext>
            </a:extLst>
          </p:cNvPr>
          <p:cNvSpPr/>
          <p:nvPr/>
        </p:nvSpPr>
        <p:spPr>
          <a:xfrm>
            <a:off x="12327103" y="10155354"/>
            <a:ext cx="22265" cy="26426"/>
          </a:xfrm>
          <a:custGeom>
            <a:avLst/>
            <a:gdLst>
              <a:gd name="connsiteX0" fmla="*/ 22265 w 22265"/>
              <a:gd name="connsiteY0" fmla="*/ 8779 h 26426"/>
              <a:gd name="connsiteX1" fmla="*/ 16109 w 22265"/>
              <a:gd name="connsiteY1" fmla="*/ 23533 h 26426"/>
              <a:gd name="connsiteX2" fmla="*/ 6969 w 22265"/>
              <a:gd name="connsiteY2" fmla="*/ 26426 h 26426"/>
              <a:gd name="connsiteX3" fmla="*/ 0 w 22265"/>
              <a:gd name="connsiteY3" fmla="*/ 19575 h 26426"/>
              <a:gd name="connsiteX4" fmla="*/ 5560 w 22265"/>
              <a:gd name="connsiteY4" fmla="*/ 3438 h 26426"/>
              <a:gd name="connsiteX5" fmla="*/ 13951 w 22265"/>
              <a:gd name="connsiteY5" fmla="*/ 0 h 26426"/>
              <a:gd name="connsiteX6" fmla="*/ 22265 w 22265"/>
              <a:gd name="connsiteY6" fmla="*/ 7599 h 26426"/>
              <a:gd name="connsiteX7" fmla="*/ 22265 w 22265"/>
              <a:gd name="connsiteY7" fmla="*/ 8779 h 2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265" h="26426">
                <a:moveTo>
                  <a:pt x="22265" y="8779"/>
                </a:moveTo>
                <a:cubicBezTo>
                  <a:pt x="21872" y="14386"/>
                  <a:pt x="20577" y="19651"/>
                  <a:pt x="16109" y="23533"/>
                </a:cubicBezTo>
                <a:cubicBezTo>
                  <a:pt x="13519" y="25779"/>
                  <a:pt x="10434" y="26819"/>
                  <a:pt x="6969" y="26426"/>
                </a:cubicBezTo>
                <a:cubicBezTo>
                  <a:pt x="2945" y="25982"/>
                  <a:pt x="292" y="23584"/>
                  <a:pt x="0" y="19575"/>
                </a:cubicBezTo>
                <a:cubicBezTo>
                  <a:pt x="-456" y="13460"/>
                  <a:pt x="1091" y="7878"/>
                  <a:pt x="5560" y="3438"/>
                </a:cubicBezTo>
                <a:cubicBezTo>
                  <a:pt x="7845" y="1154"/>
                  <a:pt x="10714" y="37"/>
                  <a:pt x="13951" y="0"/>
                </a:cubicBezTo>
                <a:cubicBezTo>
                  <a:pt x="18749" y="-63"/>
                  <a:pt x="21872" y="2829"/>
                  <a:pt x="22265" y="7599"/>
                </a:cubicBezTo>
                <a:cubicBezTo>
                  <a:pt x="22291" y="7992"/>
                  <a:pt x="22265" y="8386"/>
                  <a:pt x="22265" y="877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3919CC4D-A843-4F8F-8E05-69BE3CD1AB51}"/>
              </a:ext>
            </a:extLst>
          </p:cNvPr>
          <p:cNvSpPr/>
          <p:nvPr/>
        </p:nvSpPr>
        <p:spPr>
          <a:xfrm>
            <a:off x="12290128" y="10156277"/>
            <a:ext cx="17098" cy="9869"/>
          </a:xfrm>
          <a:custGeom>
            <a:avLst/>
            <a:gdLst>
              <a:gd name="connsiteX0" fmla="*/ 0 w 17098"/>
              <a:gd name="connsiteY0" fmla="*/ 9869 h 9869"/>
              <a:gd name="connsiteX1" fmla="*/ 2081 w 17098"/>
              <a:gd name="connsiteY1" fmla="*/ 520 h 9869"/>
              <a:gd name="connsiteX2" fmla="*/ 2919 w 17098"/>
              <a:gd name="connsiteY2" fmla="*/ 0 h 9869"/>
              <a:gd name="connsiteX3" fmla="*/ 13404 w 17098"/>
              <a:gd name="connsiteY3" fmla="*/ 12 h 9869"/>
              <a:gd name="connsiteX4" fmla="*/ 17098 w 17098"/>
              <a:gd name="connsiteY4" fmla="*/ 4553 h 9869"/>
              <a:gd name="connsiteX5" fmla="*/ 11907 w 17098"/>
              <a:gd name="connsiteY5" fmla="*/ 9806 h 9869"/>
              <a:gd name="connsiteX6" fmla="*/ 0 w 17098"/>
              <a:gd name="connsiteY6" fmla="*/ 9869 h 9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098" h="9869">
                <a:moveTo>
                  <a:pt x="0" y="9869"/>
                </a:moveTo>
                <a:cubicBezTo>
                  <a:pt x="698" y="6698"/>
                  <a:pt x="1345" y="3589"/>
                  <a:pt x="2081" y="520"/>
                </a:cubicBezTo>
                <a:cubicBezTo>
                  <a:pt x="2120" y="279"/>
                  <a:pt x="2614" y="0"/>
                  <a:pt x="2919" y="0"/>
                </a:cubicBezTo>
                <a:cubicBezTo>
                  <a:pt x="6410" y="-37"/>
                  <a:pt x="9901" y="-89"/>
                  <a:pt x="13404" y="12"/>
                </a:cubicBezTo>
                <a:cubicBezTo>
                  <a:pt x="16172" y="88"/>
                  <a:pt x="17505" y="1827"/>
                  <a:pt x="17098" y="4553"/>
                </a:cubicBezTo>
                <a:cubicBezTo>
                  <a:pt x="16654" y="7484"/>
                  <a:pt x="14864" y="9616"/>
                  <a:pt x="11907" y="9806"/>
                </a:cubicBezTo>
                <a:cubicBezTo>
                  <a:pt x="8009" y="10060"/>
                  <a:pt x="4100" y="9869"/>
                  <a:pt x="0" y="986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C3EB8EFF-5F1B-4632-BE6B-A92D2979E67F}"/>
              </a:ext>
            </a:extLst>
          </p:cNvPr>
          <p:cNvSpPr/>
          <p:nvPr/>
        </p:nvSpPr>
        <p:spPr>
          <a:xfrm>
            <a:off x="11535532" y="10273782"/>
            <a:ext cx="14204" cy="75941"/>
          </a:xfrm>
          <a:custGeom>
            <a:avLst/>
            <a:gdLst>
              <a:gd name="connsiteX0" fmla="*/ 7102 w 14204"/>
              <a:gd name="connsiteY0" fmla="*/ 0 h 75941"/>
              <a:gd name="connsiteX1" fmla="*/ 7102 w 14204"/>
              <a:gd name="connsiteY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04" h="75941">
                <a:moveTo>
                  <a:pt x="7102" y="0"/>
                </a:moveTo>
                <a:lnTo>
                  <a:pt x="7102" y="759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017126B4-AA9A-4867-8CDC-C6D3EFD9F84B}"/>
              </a:ext>
            </a:extLst>
          </p:cNvPr>
          <p:cNvSpPr/>
          <p:nvPr/>
        </p:nvSpPr>
        <p:spPr>
          <a:xfrm>
            <a:off x="11562094" y="10295300"/>
            <a:ext cx="48529" cy="54412"/>
          </a:xfrm>
          <a:custGeom>
            <a:avLst/>
            <a:gdLst>
              <a:gd name="connsiteX0" fmla="*/ 0 w 48529"/>
              <a:gd name="connsiteY0" fmla="*/ 1281 h 54412"/>
              <a:gd name="connsiteX1" fmla="*/ 12579 w 48529"/>
              <a:gd name="connsiteY1" fmla="*/ 1281 h 54412"/>
              <a:gd name="connsiteX2" fmla="*/ 12579 w 48529"/>
              <a:gd name="connsiteY2" fmla="*/ 11392 h 54412"/>
              <a:gd name="connsiteX3" fmla="*/ 19472 w 48529"/>
              <a:gd name="connsiteY3" fmla="*/ 1712 h 54412"/>
              <a:gd name="connsiteX4" fmla="*/ 30262 w 48529"/>
              <a:gd name="connsiteY4" fmla="*/ 0 h 54412"/>
              <a:gd name="connsiteX5" fmla="*/ 48529 w 48529"/>
              <a:gd name="connsiteY5" fmla="*/ 20755 h 54412"/>
              <a:gd name="connsiteX6" fmla="*/ 48529 w 48529"/>
              <a:gd name="connsiteY6" fmla="*/ 54412 h 54412"/>
              <a:gd name="connsiteX7" fmla="*/ 35949 w 48529"/>
              <a:gd name="connsiteY7" fmla="*/ 54412 h 54412"/>
              <a:gd name="connsiteX8" fmla="*/ 35949 w 48529"/>
              <a:gd name="connsiteY8" fmla="*/ 24180 h 54412"/>
              <a:gd name="connsiteX9" fmla="*/ 24651 w 48529"/>
              <a:gd name="connsiteY9" fmla="*/ 9781 h 54412"/>
              <a:gd name="connsiteX10" fmla="*/ 12579 w 48529"/>
              <a:gd name="connsiteY10" fmla="*/ 13765 h 54412"/>
              <a:gd name="connsiteX11" fmla="*/ 12579 w 48529"/>
              <a:gd name="connsiteY11" fmla="*/ 54412 h 54412"/>
              <a:gd name="connsiteX12" fmla="*/ 0 w 48529"/>
              <a:gd name="connsiteY12" fmla="*/ 54412 h 54412"/>
              <a:gd name="connsiteX13" fmla="*/ 0 w 48529"/>
              <a:gd name="connsiteY13" fmla="*/ 1281 h 54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8529" h="54412">
                <a:moveTo>
                  <a:pt x="0" y="1281"/>
                </a:moveTo>
                <a:lnTo>
                  <a:pt x="12579" y="1281"/>
                </a:lnTo>
                <a:lnTo>
                  <a:pt x="12579" y="11392"/>
                </a:lnTo>
                <a:lnTo>
                  <a:pt x="19472" y="1712"/>
                </a:lnTo>
                <a:cubicBezTo>
                  <a:pt x="23687" y="189"/>
                  <a:pt x="28206" y="0"/>
                  <a:pt x="30262" y="0"/>
                </a:cubicBezTo>
                <a:cubicBezTo>
                  <a:pt x="45508" y="0"/>
                  <a:pt x="48529" y="9666"/>
                  <a:pt x="48529" y="20755"/>
                </a:cubicBezTo>
                <a:lnTo>
                  <a:pt x="48529" y="54412"/>
                </a:lnTo>
                <a:lnTo>
                  <a:pt x="35949" y="54412"/>
                </a:lnTo>
                <a:lnTo>
                  <a:pt x="35949" y="24180"/>
                </a:lnTo>
                <a:cubicBezTo>
                  <a:pt x="35949" y="16137"/>
                  <a:pt x="34451" y="9781"/>
                  <a:pt x="24651" y="9781"/>
                </a:cubicBezTo>
                <a:cubicBezTo>
                  <a:pt x="20780" y="9781"/>
                  <a:pt x="16261" y="11164"/>
                  <a:pt x="12579" y="13765"/>
                </a:cubicBezTo>
                <a:lnTo>
                  <a:pt x="12579" y="54412"/>
                </a:lnTo>
                <a:lnTo>
                  <a:pt x="0" y="54412"/>
                </a:lnTo>
                <a:lnTo>
                  <a:pt x="0" y="128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1E2B476E-746F-46FE-9A34-63A7344F6D33}"/>
              </a:ext>
            </a:extLst>
          </p:cNvPr>
          <p:cNvSpPr/>
          <p:nvPr/>
        </p:nvSpPr>
        <p:spPr>
          <a:xfrm>
            <a:off x="11617613" y="10282592"/>
            <a:ext cx="34121" cy="68419"/>
          </a:xfrm>
          <a:custGeom>
            <a:avLst/>
            <a:gdLst>
              <a:gd name="connsiteX0" fmla="*/ 26797 w 34121"/>
              <a:gd name="connsiteY0" fmla="*/ 67657 h 68419"/>
              <a:gd name="connsiteX1" fmla="*/ 20462 w 34121"/>
              <a:gd name="connsiteY1" fmla="*/ 68419 h 68419"/>
              <a:gd name="connsiteX2" fmla="*/ 9812 w 34121"/>
              <a:gd name="connsiteY2" fmla="*/ 64334 h 68419"/>
              <a:gd name="connsiteX3" fmla="*/ 6664 w 34121"/>
              <a:gd name="connsiteY3" fmla="*/ 52154 h 68419"/>
              <a:gd name="connsiteX4" fmla="*/ 6892 w 34121"/>
              <a:gd name="connsiteY4" fmla="*/ 23026 h 68419"/>
              <a:gd name="connsiteX5" fmla="*/ 0 w 34121"/>
              <a:gd name="connsiteY5" fmla="*/ 23026 h 68419"/>
              <a:gd name="connsiteX6" fmla="*/ 5724 w 34121"/>
              <a:gd name="connsiteY6" fmla="*/ 13879 h 68419"/>
              <a:gd name="connsiteX7" fmla="*/ 7108 w 34121"/>
              <a:gd name="connsiteY7" fmla="*/ 13879 h 68419"/>
              <a:gd name="connsiteX8" fmla="*/ 7108 w 34121"/>
              <a:gd name="connsiteY8" fmla="*/ 3882 h 68419"/>
              <a:gd name="connsiteX9" fmla="*/ 19612 w 34121"/>
              <a:gd name="connsiteY9" fmla="*/ 0 h 68419"/>
              <a:gd name="connsiteX10" fmla="*/ 19612 w 34121"/>
              <a:gd name="connsiteY10" fmla="*/ 13879 h 68419"/>
              <a:gd name="connsiteX11" fmla="*/ 31544 w 34121"/>
              <a:gd name="connsiteY11" fmla="*/ 13879 h 68419"/>
              <a:gd name="connsiteX12" fmla="*/ 31544 w 34121"/>
              <a:gd name="connsiteY12" fmla="*/ 23026 h 68419"/>
              <a:gd name="connsiteX13" fmla="*/ 19396 w 34121"/>
              <a:gd name="connsiteY13" fmla="*/ 23026 h 68419"/>
              <a:gd name="connsiteX14" fmla="*/ 19168 w 34121"/>
              <a:gd name="connsiteY14" fmla="*/ 46255 h 68419"/>
              <a:gd name="connsiteX15" fmla="*/ 20462 w 34121"/>
              <a:gd name="connsiteY15" fmla="*/ 56265 h 68419"/>
              <a:gd name="connsiteX16" fmla="*/ 27038 w 34121"/>
              <a:gd name="connsiteY16" fmla="*/ 59157 h 68419"/>
              <a:gd name="connsiteX17" fmla="*/ 34121 w 34121"/>
              <a:gd name="connsiteY17" fmla="*/ 57762 h 68419"/>
              <a:gd name="connsiteX18" fmla="*/ 26797 w 34121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21" h="68419">
                <a:moveTo>
                  <a:pt x="26797" y="67657"/>
                </a:moveTo>
                <a:cubicBezTo>
                  <a:pt x="25299" y="67988"/>
                  <a:pt x="23357" y="68419"/>
                  <a:pt x="20462" y="68419"/>
                </a:cubicBezTo>
                <a:cubicBezTo>
                  <a:pt x="17428" y="68419"/>
                  <a:pt x="13151" y="67988"/>
                  <a:pt x="9812" y="64334"/>
                </a:cubicBezTo>
                <a:cubicBezTo>
                  <a:pt x="6575" y="60667"/>
                  <a:pt x="6575" y="56899"/>
                  <a:pt x="6664" y="52154"/>
                </a:cubicBezTo>
                <a:lnTo>
                  <a:pt x="6892" y="23026"/>
                </a:lnTo>
                <a:lnTo>
                  <a:pt x="0" y="23026"/>
                </a:lnTo>
                <a:lnTo>
                  <a:pt x="5724" y="13879"/>
                </a:lnTo>
                <a:lnTo>
                  <a:pt x="7108" y="13879"/>
                </a:lnTo>
                <a:lnTo>
                  <a:pt x="7108" y="3882"/>
                </a:lnTo>
                <a:lnTo>
                  <a:pt x="19612" y="0"/>
                </a:lnTo>
                <a:lnTo>
                  <a:pt x="19612" y="13879"/>
                </a:lnTo>
                <a:lnTo>
                  <a:pt x="31544" y="13879"/>
                </a:lnTo>
                <a:lnTo>
                  <a:pt x="31544" y="23026"/>
                </a:lnTo>
                <a:lnTo>
                  <a:pt x="19396" y="23026"/>
                </a:lnTo>
                <a:lnTo>
                  <a:pt x="19168" y="46255"/>
                </a:lnTo>
                <a:cubicBezTo>
                  <a:pt x="19168" y="52065"/>
                  <a:pt x="19168" y="54324"/>
                  <a:pt x="20462" y="56265"/>
                </a:cubicBezTo>
                <a:cubicBezTo>
                  <a:pt x="21427" y="57648"/>
                  <a:pt x="23484" y="59157"/>
                  <a:pt x="27038" y="59157"/>
                </a:cubicBezTo>
                <a:cubicBezTo>
                  <a:pt x="29412" y="59157"/>
                  <a:pt x="31874" y="58523"/>
                  <a:pt x="34121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0638057F-CC02-43BF-8F98-2D84403F6D89}"/>
              </a:ext>
            </a:extLst>
          </p:cNvPr>
          <p:cNvSpPr/>
          <p:nvPr/>
        </p:nvSpPr>
        <p:spPr>
          <a:xfrm>
            <a:off x="11710058" y="10295498"/>
            <a:ext cx="34007" cy="54222"/>
          </a:xfrm>
          <a:custGeom>
            <a:avLst/>
            <a:gdLst>
              <a:gd name="connsiteX0" fmla="*/ 12910 w 34007"/>
              <a:gd name="connsiteY0" fmla="*/ 54222 h 54222"/>
              <a:gd name="connsiteX1" fmla="*/ 0 w 34007"/>
              <a:gd name="connsiteY1" fmla="*/ 54222 h 54222"/>
              <a:gd name="connsiteX2" fmla="*/ 0 w 34007"/>
              <a:gd name="connsiteY2" fmla="*/ 1078 h 54222"/>
              <a:gd name="connsiteX3" fmla="*/ 12910 w 34007"/>
              <a:gd name="connsiteY3" fmla="*/ 1078 h 54222"/>
              <a:gd name="connsiteX4" fmla="*/ 12910 w 34007"/>
              <a:gd name="connsiteY4" fmla="*/ 10326 h 54222"/>
              <a:gd name="connsiteX5" fmla="*/ 19066 w 34007"/>
              <a:gd name="connsiteY5" fmla="*/ 1725 h 54222"/>
              <a:gd name="connsiteX6" fmla="*/ 28930 w 34007"/>
              <a:gd name="connsiteY6" fmla="*/ 0 h 54222"/>
              <a:gd name="connsiteX7" fmla="*/ 34007 w 34007"/>
              <a:gd name="connsiteY7" fmla="*/ 748 h 54222"/>
              <a:gd name="connsiteX8" fmla="*/ 34007 w 34007"/>
              <a:gd name="connsiteY8" fmla="*/ 13016 h 54222"/>
              <a:gd name="connsiteX9" fmla="*/ 23674 w 34007"/>
              <a:gd name="connsiteY9" fmla="*/ 10009 h 54222"/>
              <a:gd name="connsiteX10" fmla="*/ 12910 w 34007"/>
              <a:gd name="connsiteY10" fmla="*/ 13219 h 54222"/>
              <a:gd name="connsiteX11" fmla="*/ 12910 w 34007"/>
              <a:gd name="connsiteY11" fmla="*/ 54222 h 54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4007" h="54222">
                <a:moveTo>
                  <a:pt x="12910" y="54222"/>
                </a:moveTo>
                <a:lnTo>
                  <a:pt x="0" y="54222"/>
                </a:lnTo>
                <a:lnTo>
                  <a:pt x="0" y="1078"/>
                </a:lnTo>
                <a:lnTo>
                  <a:pt x="12910" y="1078"/>
                </a:lnTo>
                <a:lnTo>
                  <a:pt x="12910" y="10326"/>
                </a:lnTo>
                <a:lnTo>
                  <a:pt x="19066" y="1725"/>
                </a:lnTo>
                <a:cubicBezTo>
                  <a:pt x="21211" y="875"/>
                  <a:pt x="24448" y="0"/>
                  <a:pt x="28930" y="0"/>
                </a:cubicBezTo>
                <a:cubicBezTo>
                  <a:pt x="31341" y="0"/>
                  <a:pt x="32509" y="342"/>
                  <a:pt x="34007" y="748"/>
                </a:cubicBezTo>
                <a:lnTo>
                  <a:pt x="34007" y="13016"/>
                </a:lnTo>
                <a:cubicBezTo>
                  <a:pt x="31215" y="11633"/>
                  <a:pt x="28104" y="10009"/>
                  <a:pt x="23674" y="10009"/>
                </a:cubicBezTo>
                <a:cubicBezTo>
                  <a:pt x="21211" y="10009"/>
                  <a:pt x="17111" y="10555"/>
                  <a:pt x="12910" y="13219"/>
                </a:cubicBezTo>
                <a:lnTo>
                  <a:pt x="12910" y="5422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11426224-7ABC-46E9-951E-8E6F51FC6FB2}"/>
              </a:ext>
            </a:extLst>
          </p:cNvPr>
          <p:cNvSpPr/>
          <p:nvPr/>
        </p:nvSpPr>
        <p:spPr>
          <a:xfrm>
            <a:off x="11747520" y="10282592"/>
            <a:ext cx="34109" cy="68419"/>
          </a:xfrm>
          <a:custGeom>
            <a:avLst/>
            <a:gdLst>
              <a:gd name="connsiteX0" fmla="*/ 26797 w 34109"/>
              <a:gd name="connsiteY0" fmla="*/ 67657 h 68419"/>
              <a:gd name="connsiteX1" fmla="*/ 20437 w 34109"/>
              <a:gd name="connsiteY1" fmla="*/ 68419 h 68419"/>
              <a:gd name="connsiteX2" fmla="*/ 9787 w 34109"/>
              <a:gd name="connsiteY2" fmla="*/ 64334 h 68419"/>
              <a:gd name="connsiteX3" fmla="*/ 6664 w 34109"/>
              <a:gd name="connsiteY3" fmla="*/ 52154 h 68419"/>
              <a:gd name="connsiteX4" fmla="*/ 6880 w 34109"/>
              <a:gd name="connsiteY4" fmla="*/ 23026 h 68419"/>
              <a:gd name="connsiteX5" fmla="*/ 0 w 34109"/>
              <a:gd name="connsiteY5" fmla="*/ 23026 h 68419"/>
              <a:gd name="connsiteX6" fmla="*/ 5699 w 34109"/>
              <a:gd name="connsiteY6" fmla="*/ 13879 h 68419"/>
              <a:gd name="connsiteX7" fmla="*/ 7083 w 34109"/>
              <a:gd name="connsiteY7" fmla="*/ 13879 h 68419"/>
              <a:gd name="connsiteX8" fmla="*/ 7083 w 34109"/>
              <a:gd name="connsiteY8" fmla="*/ 3882 h 68419"/>
              <a:gd name="connsiteX9" fmla="*/ 19586 w 34109"/>
              <a:gd name="connsiteY9" fmla="*/ 0 h 68419"/>
              <a:gd name="connsiteX10" fmla="*/ 19586 w 34109"/>
              <a:gd name="connsiteY10" fmla="*/ 13879 h 68419"/>
              <a:gd name="connsiteX11" fmla="*/ 31519 w 34109"/>
              <a:gd name="connsiteY11" fmla="*/ 13879 h 68419"/>
              <a:gd name="connsiteX12" fmla="*/ 31519 w 34109"/>
              <a:gd name="connsiteY12" fmla="*/ 23026 h 68419"/>
              <a:gd name="connsiteX13" fmla="*/ 19371 w 34109"/>
              <a:gd name="connsiteY13" fmla="*/ 23026 h 68419"/>
              <a:gd name="connsiteX14" fmla="*/ 19142 w 34109"/>
              <a:gd name="connsiteY14" fmla="*/ 46255 h 68419"/>
              <a:gd name="connsiteX15" fmla="*/ 20437 w 34109"/>
              <a:gd name="connsiteY15" fmla="*/ 56265 h 68419"/>
              <a:gd name="connsiteX16" fmla="*/ 27013 w 34109"/>
              <a:gd name="connsiteY16" fmla="*/ 59157 h 68419"/>
              <a:gd name="connsiteX17" fmla="*/ 34109 w 34109"/>
              <a:gd name="connsiteY17" fmla="*/ 57762 h 68419"/>
              <a:gd name="connsiteX18" fmla="*/ 26797 w 34109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09" h="68419">
                <a:moveTo>
                  <a:pt x="26797" y="67657"/>
                </a:moveTo>
                <a:cubicBezTo>
                  <a:pt x="25274" y="67988"/>
                  <a:pt x="23331" y="68419"/>
                  <a:pt x="20437" y="68419"/>
                </a:cubicBezTo>
                <a:cubicBezTo>
                  <a:pt x="17428" y="68419"/>
                  <a:pt x="13100" y="67988"/>
                  <a:pt x="9787" y="64334"/>
                </a:cubicBezTo>
                <a:cubicBezTo>
                  <a:pt x="6549" y="60667"/>
                  <a:pt x="6549" y="56899"/>
                  <a:pt x="6664" y="52154"/>
                </a:cubicBezTo>
                <a:lnTo>
                  <a:pt x="6880" y="23026"/>
                </a:lnTo>
                <a:lnTo>
                  <a:pt x="0" y="23026"/>
                </a:lnTo>
                <a:lnTo>
                  <a:pt x="5699" y="13879"/>
                </a:lnTo>
                <a:lnTo>
                  <a:pt x="7083" y="13879"/>
                </a:lnTo>
                <a:lnTo>
                  <a:pt x="7083" y="3882"/>
                </a:lnTo>
                <a:lnTo>
                  <a:pt x="19586" y="0"/>
                </a:lnTo>
                <a:lnTo>
                  <a:pt x="19586" y="13879"/>
                </a:lnTo>
                <a:lnTo>
                  <a:pt x="31519" y="13879"/>
                </a:lnTo>
                <a:lnTo>
                  <a:pt x="31519" y="23026"/>
                </a:lnTo>
                <a:lnTo>
                  <a:pt x="19371" y="23026"/>
                </a:lnTo>
                <a:lnTo>
                  <a:pt x="19142" y="46255"/>
                </a:lnTo>
                <a:cubicBezTo>
                  <a:pt x="19142" y="52065"/>
                  <a:pt x="19142" y="54324"/>
                  <a:pt x="20437" y="56265"/>
                </a:cubicBezTo>
                <a:cubicBezTo>
                  <a:pt x="21402" y="57648"/>
                  <a:pt x="23458" y="59157"/>
                  <a:pt x="27013" y="59157"/>
                </a:cubicBezTo>
                <a:cubicBezTo>
                  <a:pt x="29386" y="59157"/>
                  <a:pt x="31849" y="58523"/>
                  <a:pt x="34109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6E96D593-6AC5-4B72-BD4B-E143A0607697}"/>
              </a:ext>
            </a:extLst>
          </p:cNvPr>
          <p:cNvSpPr/>
          <p:nvPr/>
        </p:nvSpPr>
        <p:spPr>
          <a:xfrm>
            <a:off x="11839965" y="10273779"/>
            <a:ext cx="51969" cy="75941"/>
          </a:xfrm>
          <a:custGeom>
            <a:avLst/>
            <a:gdLst>
              <a:gd name="connsiteX0" fmla="*/ 51969 w 51969"/>
              <a:gd name="connsiteY0" fmla="*/ 75941 h 75941"/>
              <a:gd name="connsiteX1" fmla="*/ 36368 w 51969"/>
              <a:gd name="connsiteY1" fmla="*/ 75941 h 75941"/>
              <a:gd name="connsiteX2" fmla="*/ 12681 w 51969"/>
              <a:gd name="connsiteY2" fmla="*/ 47866 h 75941"/>
              <a:gd name="connsiteX3" fmla="*/ 12681 w 51969"/>
              <a:gd name="connsiteY3" fmla="*/ 75941 h 75941"/>
              <a:gd name="connsiteX4" fmla="*/ 0 w 51969"/>
              <a:gd name="connsiteY4" fmla="*/ 75941 h 75941"/>
              <a:gd name="connsiteX5" fmla="*/ 0 w 51969"/>
              <a:gd name="connsiteY5" fmla="*/ 0 h 75941"/>
              <a:gd name="connsiteX6" fmla="*/ 12681 w 51969"/>
              <a:gd name="connsiteY6" fmla="*/ 0 h 75941"/>
              <a:gd name="connsiteX7" fmla="*/ 12681 w 51969"/>
              <a:gd name="connsiteY7" fmla="*/ 45404 h 75941"/>
              <a:gd name="connsiteX8" fmla="*/ 34210 w 51969"/>
              <a:gd name="connsiteY8" fmla="*/ 22797 h 75941"/>
              <a:gd name="connsiteX9" fmla="*/ 48948 w 51969"/>
              <a:gd name="connsiteY9" fmla="*/ 22797 h 75941"/>
              <a:gd name="connsiteX10" fmla="*/ 26670 w 51969"/>
              <a:gd name="connsiteY10" fmla="*/ 46356 h 75941"/>
              <a:gd name="connsiteX11" fmla="*/ 51969 w 51969"/>
              <a:gd name="connsiteY1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1969" h="75941">
                <a:moveTo>
                  <a:pt x="51969" y="75941"/>
                </a:moveTo>
                <a:lnTo>
                  <a:pt x="36368" y="75941"/>
                </a:lnTo>
                <a:lnTo>
                  <a:pt x="12681" y="47866"/>
                </a:lnTo>
                <a:lnTo>
                  <a:pt x="12681" y="75941"/>
                </a:lnTo>
                <a:lnTo>
                  <a:pt x="0" y="75941"/>
                </a:lnTo>
                <a:lnTo>
                  <a:pt x="0" y="0"/>
                </a:lnTo>
                <a:lnTo>
                  <a:pt x="12681" y="0"/>
                </a:lnTo>
                <a:lnTo>
                  <a:pt x="12681" y="45404"/>
                </a:lnTo>
                <a:lnTo>
                  <a:pt x="34210" y="22797"/>
                </a:lnTo>
                <a:lnTo>
                  <a:pt x="48948" y="22797"/>
                </a:lnTo>
                <a:lnTo>
                  <a:pt x="26670" y="46356"/>
                </a:lnTo>
                <a:lnTo>
                  <a:pt x="51969" y="759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1200A6C2-A680-46D4-BBC8-3FD90899C77B}"/>
              </a:ext>
            </a:extLst>
          </p:cNvPr>
          <p:cNvSpPr/>
          <p:nvPr/>
        </p:nvSpPr>
        <p:spPr>
          <a:xfrm>
            <a:off x="11535532" y="10235253"/>
            <a:ext cx="356400" cy="8893"/>
          </a:xfrm>
          <a:custGeom>
            <a:avLst/>
            <a:gdLst>
              <a:gd name="connsiteX0" fmla="*/ 0 w 356400"/>
              <a:gd name="connsiteY0" fmla="*/ 4447 h 8893"/>
              <a:gd name="connsiteX1" fmla="*/ 356400 w 356400"/>
              <a:gd name="connsiteY1" fmla="*/ 4447 h 8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400" h="8893">
                <a:moveTo>
                  <a:pt x="0" y="4447"/>
                </a:moveTo>
                <a:lnTo>
                  <a:pt x="356400" y="4447"/>
                </a:lnTo>
              </a:path>
            </a:pathLst>
          </a:custGeom>
          <a:ln w="0">
            <a:solidFill>
              <a:srgbClr val="00020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F526B07E-B594-4A55-804A-3A89AABEC5D6}"/>
              </a:ext>
            </a:extLst>
          </p:cNvPr>
          <p:cNvSpPr/>
          <p:nvPr/>
        </p:nvSpPr>
        <p:spPr>
          <a:xfrm>
            <a:off x="11535535" y="9852335"/>
            <a:ext cx="356400" cy="267230"/>
          </a:xfrm>
          <a:custGeom>
            <a:avLst/>
            <a:gdLst>
              <a:gd name="connsiteX0" fmla="*/ 24067 w 356400"/>
              <a:gd name="connsiteY0" fmla="*/ 267141 h 267230"/>
              <a:gd name="connsiteX1" fmla="*/ 44543 w 356400"/>
              <a:gd name="connsiteY1" fmla="*/ 255304 h 267230"/>
              <a:gd name="connsiteX2" fmla="*/ 23826 w 356400"/>
              <a:gd name="connsiteY2" fmla="*/ 178093 h 267230"/>
              <a:gd name="connsiteX3" fmla="*/ 178187 w 356400"/>
              <a:gd name="connsiteY3" fmla="*/ 23838 h 267230"/>
              <a:gd name="connsiteX4" fmla="*/ 332560 w 356400"/>
              <a:gd name="connsiteY4" fmla="*/ 178093 h 267230"/>
              <a:gd name="connsiteX5" fmla="*/ 311856 w 356400"/>
              <a:gd name="connsiteY5" fmla="*/ 255292 h 267230"/>
              <a:gd name="connsiteX6" fmla="*/ 332370 w 356400"/>
              <a:gd name="connsiteY6" fmla="*/ 267141 h 267230"/>
              <a:gd name="connsiteX7" fmla="*/ 332509 w 356400"/>
              <a:gd name="connsiteY7" fmla="*/ 267217 h 267230"/>
              <a:gd name="connsiteX8" fmla="*/ 356400 w 356400"/>
              <a:gd name="connsiteY8" fmla="*/ 178093 h 267230"/>
              <a:gd name="connsiteX9" fmla="*/ 178187 w 356400"/>
              <a:gd name="connsiteY9" fmla="*/ 0 h 267230"/>
              <a:gd name="connsiteX10" fmla="*/ 0 w 356400"/>
              <a:gd name="connsiteY10" fmla="*/ 178093 h 267230"/>
              <a:gd name="connsiteX11" fmla="*/ 23877 w 356400"/>
              <a:gd name="connsiteY11" fmla="*/ 267230 h 267230"/>
              <a:gd name="connsiteX12" fmla="*/ 24067 w 356400"/>
              <a:gd name="connsiteY12" fmla="*/ 267141 h 267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56400" h="267230">
                <a:moveTo>
                  <a:pt x="24067" y="267141"/>
                </a:moveTo>
                <a:lnTo>
                  <a:pt x="44543" y="255304"/>
                </a:lnTo>
                <a:cubicBezTo>
                  <a:pt x="31379" y="232608"/>
                  <a:pt x="23826" y="206219"/>
                  <a:pt x="23826" y="178093"/>
                </a:cubicBezTo>
                <a:cubicBezTo>
                  <a:pt x="23826" y="92903"/>
                  <a:pt x="92946" y="23838"/>
                  <a:pt x="178187" y="23838"/>
                </a:cubicBezTo>
                <a:cubicBezTo>
                  <a:pt x="263428" y="23838"/>
                  <a:pt x="332560" y="92903"/>
                  <a:pt x="332560" y="178093"/>
                </a:cubicBezTo>
                <a:cubicBezTo>
                  <a:pt x="332560" y="206207"/>
                  <a:pt x="325020" y="232582"/>
                  <a:pt x="311856" y="255292"/>
                </a:cubicBezTo>
                <a:lnTo>
                  <a:pt x="332370" y="267141"/>
                </a:lnTo>
                <a:lnTo>
                  <a:pt x="332509" y="267217"/>
                </a:lnTo>
                <a:cubicBezTo>
                  <a:pt x="347704" y="241007"/>
                  <a:pt x="356400" y="210571"/>
                  <a:pt x="356400" y="178093"/>
                </a:cubicBezTo>
                <a:cubicBezTo>
                  <a:pt x="356400" y="79734"/>
                  <a:pt x="276604" y="0"/>
                  <a:pt x="178187" y="0"/>
                </a:cubicBezTo>
                <a:cubicBezTo>
                  <a:pt x="79782" y="0"/>
                  <a:pt x="0" y="79734"/>
                  <a:pt x="0" y="178093"/>
                </a:cubicBezTo>
                <a:cubicBezTo>
                  <a:pt x="0" y="210584"/>
                  <a:pt x="8707" y="241019"/>
                  <a:pt x="23877" y="267230"/>
                </a:cubicBezTo>
                <a:lnTo>
                  <a:pt x="24067" y="26714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0FAEA67E-3D6A-4038-B45F-2002815F1C75}"/>
              </a:ext>
            </a:extLst>
          </p:cNvPr>
          <p:cNvSpPr/>
          <p:nvPr/>
        </p:nvSpPr>
        <p:spPr>
          <a:xfrm>
            <a:off x="11713633" y="10208530"/>
            <a:ext cx="177" cy="0"/>
          </a:xfrm>
          <a:custGeom>
            <a:avLst/>
            <a:gdLst>
              <a:gd name="connsiteX0" fmla="*/ 88 w 177"/>
              <a:gd name="connsiteY0" fmla="*/ 0 h 0"/>
              <a:gd name="connsiteX1" fmla="*/ 0 w 177"/>
              <a:gd name="connsiteY1" fmla="*/ 0 h 0"/>
              <a:gd name="connsiteX2" fmla="*/ 88 w 177"/>
              <a:gd name="connsiteY2" fmla="*/ 0 h 0"/>
              <a:gd name="connsiteX3" fmla="*/ 177 w 177"/>
              <a:gd name="connsiteY3" fmla="*/ 0 h 0"/>
              <a:gd name="connsiteX4" fmla="*/ 88 w 177"/>
              <a:gd name="connsiteY4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7">
                <a:moveTo>
                  <a:pt x="88" y="0"/>
                </a:moveTo>
                <a:lnTo>
                  <a:pt x="0" y="0"/>
                </a:lnTo>
                <a:lnTo>
                  <a:pt x="88" y="0"/>
                </a:lnTo>
                <a:lnTo>
                  <a:pt x="177" y="0"/>
                </a:lnTo>
                <a:lnTo>
                  <a:pt x="88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226A4B2C-7D55-48B6-9D8F-D0897A09DFA6}"/>
              </a:ext>
            </a:extLst>
          </p:cNvPr>
          <p:cNvSpPr/>
          <p:nvPr/>
        </p:nvSpPr>
        <p:spPr>
          <a:xfrm>
            <a:off x="11565454" y="10113640"/>
            <a:ext cx="24817" cy="24294"/>
          </a:xfrm>
          <a:custGeom>
            <a:avLst/>
            <a:gdLst>
              <a:gd name="connsiteX0" fmla="*/ 10498 w 24817"/>
              <a:gd name="connsiteY0" fmla="*/ 24294 h 24294"/>
              <a:gd name="connsiteX1" fmla="*/ 10612 w 24817"/>
              <a:gd name="connsiteY1" fmla="*/ 24294 h 24294"/>
              <a:gd name="connsiteX2" fmla="*/ 14611 w 24817"/>
              <a:gd name="connsiteY2" fmla="*/ 23025 h 24294"/>
              <a:gd name="connsiteX3" fmla="*/ 17175 w 24817"/>
              <a:gd name="connsiteY3" fmla="*/ 19904 h 24294"/>
              <a:gd name="connsiteX4" fmla="*/ 17670 w 24817"/>
              <a:gd name="connsiteY4" fmla="*/ 17354 h 24294"/>
              <a:gd name="connsiteX5" fmla="*/ 17556 w 24817"/>
              <a:gd name="connsiteY5" fmla="*/ 16111 h 24294"/>
              <a:gd name="connsiteX6" fmla="*/ 15842 w 24817"/>
              <a:gd name="connsiteY6" fmla="*/ 10796 h 24294"/>
              <a:gd name="connsiteX7" fmla="*/ 14585 w 24817"/>
              <a:gd name="connsiteY7" fmla="*/ 6723 h 24294"/>
              <a:gd name="connsiteX8" fmla="*/ 14585 w 24817"/>
              <a:gd name="connsiteY8" fmla="*/ 6673 h 24294"/>
              <a:gd name="connsiteX9" fmla="*/ 14953 w 24817"/>
              <a:gd name="connsiteY9" fmla="*/ 5848 h 24294"/>
              <a:gd name="connsiteX10" fmla="*/ 15461 w 24817"/>
              <a:gd name="connsiteY10" fmla="*/ 5683 h 24294"/>
              <a:gd name="connsiteX11" fmla="*/ 15842 w 24817"/>
              <a:gd name="connsiteY11" fmla="*/ 5772 h 24294"/>
              <a:gd name="connsiteX12" fmla="*/ 18064 w 24817"/>
              <a:gd name="connsiteY12" fmla="*/ 7713 h 24294"/>
              <a:gd name="connsiteX13" fmla="*/ 19079 w 24817"/>
              <a:gd name="connsiteY13" fmla="*/ 10148 h 24294"/>
              <a:gd name="connsiteX14" fmla="*/ 19079 w 24817"/>
              <a:gd name="connsiteY14" fmla="*/ 10224 h 24294"/>
              <a:gd name="connsiteX15" fmla="*/ 18038 w 24817"/>
              <a:gd name="connsiteY15" fmla="*/ 12217 h 24294"/>
              <a:gd name="connsiteX16" fmla="*/ 17581 w 24817"/>
              <a:gd name="connsiteY16" fmla="*/ 12648 h 24294"/>
              <a:gd name="connsiteX17" fmla="*/ 21313 w 24817"/>
              <a:gd name="connsiteY17" fmla="*/ 17494 h 24294"/>
              <a:gd name="connsiteX18" fmla="*/ 21884 w 24817"/>
              <a:gd name="connsiteY18" fmla="*/ 17075 h 24294"/>
              <a:gd name="connsiteX19" fmla="*/ 24766 w 24817"/>
              <a:gd name="connsiteY19" fmla="*/ 11798 h 24294"/>
              <a:gd name="connsiteX20" fmla="*/ 24817 w 24817"/>
              <a:gd name="connsiteY20" fmla="*/ 11354 h 24294"/>
              <a:gd name="connsiteX21" fmla="*/ 22278 w 24817"/>
              <a:gd name="connsiteY21" fmla="*/ 4820 h 24294"/>
              <a:gd name="connsiteX22" fmla="*/ 18774 w 24817"/>
              <a:gd name="connsiteY22" fmla="*/ 1255 h 24294"/>
              <a:gd name="connsiteX23" fmla="*/ 14877 w 24817"/>
              <a:gd name="connsiteY23" fmla="*/ 0 h 24294"/>
              <a:gd name="connsiteX24" fmla="*/ 14801 w 24817"/>
              <a:gd name="connsiteY24" fmla="*/ 0 h 24294"/>
              <a:gd name="connsiteX25" fmla="*/ 11259 w 24817"/>
              <a:gd name="connsiteY25" fmla="*/ 1116 h 24294"/>
              <a:gd name="connsiteX26" fmla="*/ 8581 w 24817"/>
              <a:gd name="connsiteY26" fmla="*/ 6000 h 24294"/>
              <a:gd name="connsiteX27" fmla="*/ 8543 w 24817"/>
              <a:gd name="connsiteY27" fmla="*/ 6495 h 24294"/>
              <a:gd name="connsiteX28" fmla="*/ 9939 w 24817"/>
              <a:gd name="connsiteY28" fmla="*/ 12013 h 24294"/>
              <a:gd name="connsiteX29" fmla="*/ 11323 w 24817"/>
              <a:gd name="connsiteY29" fmla="*/ 15630 h 24294"/>
              <a:gd name="connsiteX30" fmla="*/ 11564 w 24817"/>
              <a:gd name="connsiteY30" fmla="*/ 16885 h 24294"/>
              <a:gd name="connsiteX31" fmla="*/ 11539 w 24817"/>
              <a:gd name="connsiteY31" fmla="*/ 17215 h 24294"/>
              <a:gd name="connsiteX32" fmla="*/ 11005 w 24817"/>
              <a:gd name="connsiteY32" fmla="*/ 17976 h 24294"/>
              <a:gd name="connsiteX33" fmla="*/ 9990 w 24817"/>
              <a:gd name="connsiteY33" fmla="*/ 18281 h 24294"/>
              <a:gd name="connsiteX34" fmla="*/ 9216 w 24817"/>
              <a:gd name="connsiteY34" fmla="*/ 18141 h 24294"/>
              <a:gd name="connsiteX35" fmla="*/ 6817 w 24817"/>
              <a:gd name="connsiteY35" fmla="*/ 16099 h 24294"/>
              <a:gd name="connsiteX36" fmla="*/ 5801 w 24817"/>
              <a:gd name="connsiteY36" fmla="*/ 13307 h 24294"/>
              <a:gd name="connsiteX37" fmla="*/ 5801 w 24817"/>
              <a:gd name="connsiteY37" fmla="*/ 13117 h 24294"/>
              <a:gd name="connsiteX38" fmla="*/ 7248 w 24817"/>
              <a:gd name="connsiteY38" fmla="*/ 10314 h 24294"/>
              <a:gd name="connsiteX39" fmla="*/ 7705 w 24817"/>
              <a:gd name="connsiteY39" fmla="*/ 9857 h 24294"/>
              <a:gd name="connsiteX40" fmla="*/ 3770 w 24817"/>
              <a:gd name="connsiteY40" fmla="*/ 5239 h 24294"/>
              <a:gd name="connsiteX41" fmla="*/ 3237 w 24817"/>
              <a:gd name="connsiteY41" fmla="*/ 5746 h 24294"/>
              <a:gd name="connsiteX42" fmla="*/ 25 w 24817"/>
              <a:gd name="connsiteY42" fmla="*/ 11810 h 24294"/>
              <a:gd name="connsiteX43" fmla="*/ 0 w 24817"/>
              <a:gd name="connsiteY43" fmla="*/ 12331 h 24294"/>
              <a:gd name="connsiteX44" fmla="*/ 2538 w 24817"/>
              <a:gd name="connsiteY44" fmla="*/ 19042 h 24294"/>
              <a:gd name="connsiteX45" fmla="*/ 6347 w 24817"/>
              <a:gd name="connsiteY45" fmla="*/ 22975 h 24294"/>
              <a:gd name="connsiteX46" fmla="*/ 10498 w 24817"/>
              <a:gd name="connsiteY46" fmla="*/ 24294 h 2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4817" h="24294">
                <a:moveTo>
                  <a:pt x="10498" y="24294"/>
                </a:moveTo>
                <a:lnTo>
                  <a:pt x="10612" y="24294"/>
                </a:lnTo>
                <a:cubicBezTo>
                  <a:pt x="12097" y="24282"/>
                  <a:pt x="13430" y="23850"/>
                  <a:pt x="14611" y="23025"/>
                </a:cubicBezTo>
                <a:cubicBezTo>
                  <a:pt x="15816" y="22176"/>
                  <a:pt x="16718" y="21122"/>
                  <a:pt x="17175" y="19904"/>
                </a:cubicBezTo>
                <a:cubicBezTo>
                  <a:pt x="17505" y="19105"/>
                  <a:pt x="17670" y="18255"/>
                  <a:pt x="17670" y="17354"/>
                </a:cubicBezTo>
                <a:cubicBezTo>
                  <a:pt x="17670" y="16949"/>
                  <a:pt x="17619" y="16530"/>
                  <a:pt x="17556" y="16111"/>
                </a:cubicBezTo>
                <a:cubicBezTo>
                  <a:pt x="17340" y="14779"/>
                  <a:pt x="16769" y="13028"/>
                  <a:pt x="15842" y="10796"/>
                </a:cubicBezTo>
                <a:cubicBezTo>
                  <a:pt x="14953" y="8728"/>
                  <a:pt x="14560" y="7281"/>
                  <a:pt x="14585" y="6723"/>
                </a:cubicBezTo>
                <a:lnTo>
                  <a:pt x="14585" y="6673"/>
                </a:lnTo>
                <a:cubicBezTo>
                  <a:pt x="14611" y="6215"/>
                  <a:pt x="14712" y="6038"/>
                  <a:pt x="14953" y="5848"/>
                </a:cubicBezTo>
                <a:cubicBezTo>
                  <a:pt x="15156" y="5734"/>
                  <a:pt x="15296" y="5683"/>
                  <a:pt x="15461" y="5683"/>
                </a:cubicBezTo>
                <a:cubicBezTo>
                  <a:pt x="15575" y="5683"/>
                  <a:pt x="15702" y="5708"/>
                  <a:pt x="15842" y="5772"/>
                </a:cubicBezTo>
                <a:cubicBezTo>
                  <a:pt x="16566" y="6025"/>
                  <a:pt x="17327" y="6660"/>
                  <a:pt x="18064" y="7713"/>
                </a:cubicBezTo>
                <a:cubicBezTo>
                  <a:pt x="18774" y="8715"/>
                  <a:pt x="19079" y="9552"/>
                  <a:pt x="19079" y="10148"/>
                </a:cubicBezTo>
                <a:lnTo>
                  <a:pt x="19079" y="10224"/>
                </a:lnTo>
                <a:cubicBezTo>
                  <a:pt x="19053" y="10796"/>
                  <a:pt x="18749" y="11468"/>
                  <a:pt x="18038" y="12217"/>
                </a:cubicBezTo>
                <a:lnTo>
                  <a:pt x="17581" y="12648"/>
                </a:lnTo>
                <a:lnTo>
                  <a:pt x="21313" y="17494"/>
                </a:lnTo>
                <a:lnTo>
                  <a:pt x="21884" y="17075"/>
                </a:lnTo>
                <a:cubicBezTo>
                  <a:pt x="23636" y="15730"/>
                  <a:pt x="24651" y="13929"/>
                  <a:pt x="24766" y="11798"/>
                </a:cubicBezTo>
                <a:cubicBezTo>
                  <a:pt x="24791" y="11658"/>
                  <a:pt x="24817" y="11506"/>
                  <a:pt x="24817" y="11354"/>
                </a:cubicBezTo>
                <a:cubicBezTo>
                  <a:pt x="24817" y="9311"/>
                  <a:pt x="23941" y="7155"/>
                  <a:pt x="22278" y="4820"/>
                </a:cubicBezTo>
                <a:cubicBezTo>
                  <a:pt x="21199" y="3272"/>
                  <a:pt x="20044" y="2080"/>
                  <a:pt x="18774" y="1255"/>
                </a:cubicBezTo>
                <a:cubicBezTo>
                  <a:pt x="17530" y="444"/>
                  <a:pt x="16210" y="-13"/>
                  <a:pt x="14877" y="0"/>
                </a:cubicBezTo>
                <a:lnTo>
                  <a:pt x="14801" y="0"/>
                </a:lnTo>
                <a:cubicBezTo>
                  <a:pt x="13494" y="12"/>
                  <a:pt x="12288" y="406"/>
                  <a:pt x="11259" y="1116"/>
                </a:cubicBezTo>
                <a:cubicBezTo>
                  <a:pt x="9673" y="2245"/>
                  <a:pt x="8746" y="3945"/>
                  <a:pt x="8581" y="6000"/>
                </a:cubicBezTo>
                <a:cubicBezTo>
                  <a:pt x="8556" y="6165"/>
                  <a:pt x="8543" y="6330"/>
                  <a:pt x="8543" y="6495"/>
                </a:cubicBezTo>
                <a:cubicBezTo>
                  <a:pt x="8556" y="7954"/>
                  <a:pt x="9025" y="9755"/>
                  <a:pt x="9939" y="12013"/>
                </a:cubicBezTo>
                <a:cubicBezTo>
                  <a:pt x="10701" y="13891"/>
                  <a:pt x="11171" y="15122"/>
                  <a:pt x="11323" y="15630"/>
                </a:cubicBezTo>
                <a:cubicBezTo>
                  <a:pt x="11488" y="16150"/>
                  <a:pt x="11564" y="16581"/>
                  <a:pt x="11564" y="16885"/>
                </a:cubicBezTo>
                <a:cubicBezTo>
                  <a:pt x="11564" y="17025"/>
                  <a:pt x="11539" y="17139"/>
                  <a:pt x="11539" y="17215"/>
                </a:cubicBezTo>
                <a:cubicBezTo>
                  <a:pt x="11437" y="17533"/>
                  <a:pt x="11297" y="17748"/>
                  <a:pt x="11005" y="17976"/>
                </a:cubicBezTo>
                <a:cubicBezTo>
                  <a:pt x="10701" y="18154"/>
                  <a:pt x="10383" y="18281"/>
                  <a:pt x="9990" y="18281"/>
                </a:cubicBezTo>
                <a:cubicBezTo>
                  <a:pt x="9774" y="18281"/>
                  <a:pt x="9482" y="18243"/>
                  <a:pt x="9216" y="18141"/>
                </a:cubicBezTo>
                <a:cubicBezTo>
                  <a:pt x="8467" y="17938"/>
                  <a:pt x="7667" y="17291"/>
                  <a:pt x="6817" y="16099"/>
                </a:cubicBezTo>
                <a:cubicBezTo>
                  <a:pt x="6093" y="15071"/>
                  <a:pt x="5801" y="14158"/>
                  <a:pt x="5801" y="13307"/>
                </a:cubicBezTo>
                <a:lnTo>
                  <a:pt x="5801" y="13117"/>
                </a:lnTo>
                <a:cubicBezTo>
                  <a:pt x="5839" y="12242"/>
                  <a:pt x="6270" y="11303"/>
                  <a:pt x="7248" y="10314"/>
                </a:cubicBezTo>
                <a:lnTo>
                  <a:pt x="7705" y="9857"/>
                </a:lnTo>
                <a:lnTo>
                  <a:pt x="3770" y="5239"/>
                </a:lnTo>
                <a:lnTo>
                  <a:pt x="3237" y="5746"/>
                </a:lnTo>
                <a:cubicBezTo>
                  <a:pt x="1282" y="7510"/>
                  <a:pt x="165" y="9565"/>
                  <a:pt x="25" y="11810"/>
                </a:cubicBezTo>
                <a:cubicBezTo>
                  <a:pt x="0" y="11988"/>
                  <a:pt x="0" y="12165"/>
                  <a:pt x="0" y="12331"/>
                </a:cubicBezTo>
                <a:cubicBezTo>
                  <a:pt x="0" y="14462"/>
                  <a:pt x="875" y="16682"/>
                  <a:pt x="2538" y="19042"/>
                </a:cubicBezTo>
                <a:cubicBezTo>
                  <a:pt x="3770" y="20780"/>
                  <a:pt x="5014" y="22087"/>
                  <a:pt x="6347" y="22975"/>
                </a:cubicBezTo>
                <a:cubicBezTo>
                  <a:pt x="7667" y="23850"/>
                  <a:pt x="9050" y="24294"/>
                  <a:pt x="10498" y="24294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DD7D8C03-5190-4939-88D5-1AFA41A972FB}"/>
              </a:ext>
            </a:extLst>
          </p:cNvPr>
          <p:cNvSpPr/>
          <p:nvPr/>
        </p:nvSpPr>
        <p:spPr>
          <a:xfrm>
            <a:off x="11596198" y="10145418"/>
            <a:ext cx="30478" cy="31019"/>
          </a:xfrm>
          <a:custGeom>
            <a:avLst/>
            <a:gdLst>
              <a:gd name="connsiteX0" fmla="*/ 25845 w 30478"/>
              <a:gd name="connsiteY0" fmla="*/ 8855 h 31019"/>
              <a:gd name="connsiteX1" fmla="*/ 17746 w 30478"/>
              <a:gd name="connsiteY1" fmla="*/ 19169 h 31019"/>
              <a:gd name="connsiteX2" fmla="*/ 19066 w 30478"/>
              <a:gd name="connsiteY2" fmla="*/ 3564 h 31019"/>
              <a:gd name="connsiteX3" fmla="*/ 14547 w 30478"/>
              <a:gd name="connsiteY3" fmla="*/ 0 h 31019"/>
              <a:gd name="connsiteX4" fmla="*/ 0 w 30478"/>
              <a:gd name="connsiteY4" fmla="*/ 18547 h 31019"/>
              <a:gd name="connsiteX5" fmla="*/ 571 w 30478"/>
              <a:gd name="connsiteY5" fmla="*/ 18991 h 31019"/>
              <a:gd name="connsiteX6" fmla="*/ 4633 w 30478"/>
              <a:gd name="connsiteY6" fmla="*/ 22176 h 31019"/>
              <a:gd name="connsiteX7" fmla="*/ 12516 w 30478"/>
              <a:gd name="connsiteY7" fmla="*/ 12115 h 31019"/>
              <a:gd name="connsiteX8" fmla="*/ 11297 w 30478"/>
              <a:gd name="connsiteY8" fmla="*/ 27377 h 31019"/>
              <a:gd name="connsiteX9" fmla="*/ 15931 w 30478"/>
              <a:gd name="connsiteY9" fmla="*/ 31019 h 31019"/>
              <a:gd name="connsiteX10" fmla="*/ 30478 w 30478"/>
              <a:gd name="connsiteY10" fmla="*/ 12483 h 31019"/>
              <a:gd name="connsiteX11" fmla="*/ 25845 w 30478"/>
              <a:gd name="connsiteY11" fmla="*/ 8855 h 31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478" h="31019">
                <a:moveTo>
                  <a:pt x="25845" y="8855"/>
                </a:moveTo>
                <a:lnTo>
                  <a:pt x="17746" y="19169"/>
                </a:lnTo>
                <a:lnTo>
                  <a:pt x="19066" y="3564"/>
                </a:lnTo>
                <a:lnTo>
                  <a:pt x="14547" y="0"/>
                </a:lnTo>
                <a:lnTo>
                  <a:pt x="0" y="18547"/>
                </a:lnTo>
                <a:lnTo>
                  <a:pt x="571" y="18991"/>
                </a:lnTo>
                <a:lnTo>
                  <a:pt x="4633" y="22176"/>
                </a:lnTo>
                <a:lnTo>
                  <a:pt x="12516" y="12115"/>
                </a:lnTo>
                <a:lnTo>
                  <a:pt x="11297" y="27377"/>
                </a:lnTo>
                <a:lnTo>
                  <a:pt x="15931" y="31019"/>
                </a:lnTo>
                <a:lnTo>
                  <a:pt x="30478" y="12483"/>
                </a:lnTo>
                <a:lnTo>
                  <a:pt x="25845" y="8855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58375DAE-ABD8-4752-8513-D4B2AD1B6733}"/>
              </a:ext>
            </a:extLst>
          </p:cNvPr>
          <p:cNvSpPr/>
          <p:nvPr/>
        </p:nvSpPr>
        <p:spPr>
          <a:xfrm>
            <a:off x="11617033" y="10159470"/>
            <a:ext cx="17784" cy="23266"/>
          </a:xfrm>
          <a:custGeom>
            <a:avLst/>
            <a:gdLst>
              <a:gd name="connsiteX0" fmla="*/ 12503 w 17784"/>
              <a:gd name="connsiteY0" fmla="*/ 0 h 23266"/>
              <a:gd name="connsiteX1" fmla="*/ 0 w 17784"/>
              <a:gd name="connsiteY1" fmla="*/ 19968 h 23266"/>
              <a:gd name="connsiteX2" fmla="*/ 609 w 17784"/>
              <a:gd name="connsiteY2" fmla="*/ 20349 h 23266"/>
              <a:gd name="connsiteX3" fmla="*/ 5293 w 17784"/>
              <a:gd name="connsiteY3" fmla="*/ 23266 h 23266"/>
              <a:gd name="connsiteX4" fmla="*/ 17784 w 17784"/>
              <a:gd name="connsiteY4" fmla="*/ 3285 h 23266"/>
              <a:gd name="connsiteX5" fmla="*/ 12503 w 17784"/>
              <a:gd name="connsiteY5" fmla="*/ 0 h 23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7784" h="23266">
                <a:moveTo>
                  <a:pt x="12503" y="0"/>
                </a:moveTo>
                <a:lnTo>
                  <a:pt x="0" y="19968"/>
                </a:lnTo>
                <a:lnTo>
                  <a:pt x="609" y="20349"/>
                </a:lnTo>
                <a:lnTo>
                  <a:pt x="5293" y="23266"/>
                </a:lnTo>
                <a:lnTo>
                  <a:pt x="17784" y="3285"/>
                </a:lnTo>
                <a:lnTo>
                  <a:pt x="12503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E20AB060-4DE0-488A-B24D-B82C5EB8FCD7}"/>
              </a:ext>
            </a:extLst>
          </p:cNvPr>
          <p:cNvSpPr/>
          <p:nvPr/>
        </p:nvSpPr>
        <p:spPr>
          <a:xfrm>
            <a:off x="11631522" y="10163685"/>
            <a:ext cx="22379" cy="26997"/>
          </a:xfrm>
          <a:custGeom>
            <a:avLst/>
            <a:gdLst>
              <a:gd name="connsiteX0" fmla="*/ 20082 w 22379"/>
              <a:gd name="connsiteY0" fmla="*/ 13689 h 26997"/>
              <a:gd name="connsiteX1" fmla="*/ 22379 w 22379"/>
              <a:gd name="connsiteY1" fmla="*/ 9058 h 26997"/>
              <a:gd name="connsiteX2" fmla="*/ 4265 w 22379"/>
              <a:gd name="connsiteY2" fmla="*/ 0 h 26997"/>
              <a:gd name="connsiteX3" fmla="*/ 1954 w 22379"/>
              <a:gd name="connsiteY3" fmla="*/ 4618 h 26997"/>
              <a:gd name="connsiteX4" fmla="*/ 8251 w 22379"/>
              <a:gd name="connsiteY4" fmla="*/ 7764 h 26997"/>
              <a:gd name="connsiteX5" fmla="*/ 0 w 22379"/>
              <a:gd name="connsiteY5" fmla="*/ 24218 h 26997"/>
              <a:gd name="connsiteX6" fmla="*/ 622 w 22379"/>
              <a:gd name="connsiteY6" fmla="*/ 24536 h 26997"/>
              <a:gd name="connsiteX7" fmla="*/ 5560 w 22379"/>
              <a:gd name="connsiteY7" fmla="*/ 26997 h 26997"/>
              <a:gd name="connsiteX8" fmla="*/ 13785 w 22379"/>
              <a:gd name="connsiteY8" fmla="*/ 10542 h 26997"/>
              <a:gd name="connsiteX9" fmla="*/ 20082 w 22379"/>
              <a:gd name="connsiteY9" fmla="*/ 13689 h 26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2379" h="26997">
                <a:moveTo>
                  <a:pt x="20082" y="13689"/>
                </a:moveTo>
                <a:lnTo>
                  <a:pt x="22379" y="9058"/>
                </a:lnTo>
                <a:lnTo>
                  <a:pt x="4265" y="0"/>
                </a:lnTo>
                <a:lnTo>
                  <a:pt x="1954" y="4618"/>
                </a:lnTo>
                <a:lnTo>
                  <a:pt x="8251" y="7764"/>
                </a:lnTo>
                <a:lnTo>
                  <a:pt x="0" y="24218"/>
                </a:lnTo>
                <a:lnTo>
                  <a:pt x="622" y="24536"/>
                </a:lnTo>
                <a:lnTo>
                  <a:pt x="5560" y="26997"/>
                </a:lnTo>
                <a:lnTo>
                  <a:pt x="13785" y="10542"/>
                </a:lnTo>
                <a:lnTo>
                  <a:pt x="20082" y="1368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D4CAA7E4-9BF9-4C00-90A1-0448EA17F03D}"/>
              </a:ext>
            </a:extLst>
          </p:cNvPr>
          <p:cNvSpPr/>
          <p:nvPr/>
        </p:nvSpPr>
        <p:spPr>
          <a:xfrm>
            <a:off x="11669791" y="10178755"/>
            <a:ext cx="20894" cy="25829"/>
          </a:xfrm>
          <a:custGeom>
            <a:avLst/>
            <a:gdLst>
              <a:gd name="connsiteX0" fmla="*/ 20894 w 20894"/>
              <a:gd name="connsiteY0" fmla="*/ 4300 h 25829"/>
              <a:gd name="connsiteX1" fmla="*/ 1104 w 20894"/>
              <a:gd name="connsiteY1" fmla="*/ 0 h 25829"/>
              <a:gd name="connsiteX2" fmla="*/ 0 w 20894"/>
              <a:gd name="connsiteY2" fmla="*/ 5049 h 25829"/>
              <a:gd name="connsiteX3" fmla="*/ 6880 w 20894"/>
              <a:gd name="connsiteY3" fmla="*/ 6533 h 25829"/>
              <a:gd name="connsiteX4" fmla="*/ 2970 w 20894"/>
              <a:gd name="connsiteY4" fmla="*/ 24510 h 25829"/>
              <a:gd name="connsiteX5" fmla="*/ 3643 w 20894"/>
              <a:gd name="connsiteY5" fmla="*/ 24662 h 25829"/>
              <a:gd name="connsiteX6" fmla="*/ 9038 w 20894"/>
              <a:gd name="connsiteY6" fmla="*/ 25829 h 25829"/>
              <a:gd name="connsiteX7" fmla="*/ 12935 w 20894"/>
              <a:gd name="connsiteY7" fmla="*/ 7865 h 25829"/>
              <a:gd name="connsiteX8" fmla="*/ 19802 w 20894"/>
              <a:gd name="connsiteY8" fmla="*/ 9349 h 25829"/>
              <a:gd name="connsiteX9" fmla="*/ 20894 w 20894"/>
              <a:gd name="connsiteY9" fmla="*/ 4300 h 25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0894" h="25829">
                <a:moveTo>
                  <a:pt x="20894" y="4300"/>
                </a:moveTo>
                <a:lnTo>
                  <a:pt x="1104" y="0"/>
                </a:lnTo>
                <a:lnTo>
                  <a:pt x="0" y="5049"/>
                </a:lnTo>
                <a:lnTo>
                  <a:pt x="6880" y="6533"/>
                </a:lnTo>
                <a:lnTo>
                  <a:pt x="2970" y="24510"/>
                </a:lnTo>
                <a:lnTo>
                  <a:pt x="3643" y="24662"/>
                </a:lnTo>
                <a:lnTo>
                  <a:pt x="9038" y="25829"/>
                </a:lnTo>
                <a:lnTo>
                  <a:pt x="12935" y="7865"/>
                </a:lnTo>
                <a:lnTo>
                  <a:pt x="19802" y="9349"/>
                </a:lnTo>
                <a:lnTo>
                  <a:pt x="20894" y="430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>
            <a:extLst>
              <a:ext uri="{FF2B5EF4-FFF2-40B4-BE49-F238E27FC236}">
                <a16:creationId xmlns:a16="http://schemas.microsoft.com/office/drawing/2014/main" id="{BBBF4BDE-AFE8-4C42-9372-D89683A2BC4C}"/>
              </a:ext>
            </a:extLst>
          </p:cNvPr>
          <p:cNvSpPr/>
          <p:nvPr/>
        </p:nvSpPr>
        <p:spPr>
          <a:xfrm>
            <a:off x="11689326" y="10182959"/>
            <a:ext cx="8974" cy="24129"/>
          </a:xfrm>
          <a:custGeom>
            <a:avLst/>
            <a:gdLst>
              <a:gd name="connsiteX0" fmla="*/ 0 w 8974"/>
              <a:gd name="connsiteY0" fmla="*/ 23393 h 24129"/>
              <a:gd name="connsiteX1" fmla="*/ 723 w 8974"/>
              <a:gd name="connsiteY1" fmla="*/ 23483 h 24129"/>
              <a:gd name="connsiteX2" fmla="*/ 6169 w 8974"/>
              <a:gd name="connsiteY2" fmla="*/ 24129 h 24129"/>
              <a:gd name="connsiteX3" fmla="*/ 8974 w 8974"/>
              <a:gd name="connsiteY3" fmla="*/ 723 h 24129"/>
              <a:gd name="connsiteX4" fmla="*/ 2805 w 8974"/>
              <a:gd name="connsiteY4" fmla="*/ 0 h 24129"/>
              <a:gd name="connsiteX5" fmla="*/ 0 w 8974"/>
              <a:gd name="connsiteY5" fmla="*/ 23393 h 241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74" h="24129">
                <a:moveTo>
                  <a:pt x="0" y="23393"/>
                </a:moveTo>
                <a:lnTo>
                  <a:pt x="723" y="23483"/>
                </a:lnTo>
                <a:lnTo>
                  <a:pt x="6169" y="24129"/>
                </a:lnTo>
                <a:lnTo>
                  <a:pt x="8974" y="723"/>
                </a:lnTo>
                <a:lnTo>
                  <a:pt x="2805" y="0"/>
                </a:lnTo>
                <a:lnTo>
                  <a:pt x="0" y="2339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8C07D726-7F11-4D09-A1EB-4C8BAD1D32EB}"/>
              </a:ext>
            </a:extLst>
          </p:cNvPr>
          <p:cNvSpPr/>
          <p:nvPr/>
        </p:nvSpPr>
        <p:spPr>
          <a:xfrm>
            <a:off x="11726079" y="10181353"/>
            <a:ext cx="23420" cy="26223"/>
          </a:xfrm>
          <a:custGeom>
            <a:avLst/>
            <a:gdLst>
              <a:gd name="connsiteX0" fmla="*/ 14204 w 23420"/>
              <a:gd name="connsiteY0" fmla="*/ 837 h 26223"/>
              <a:gd name="connsiteX1" fmla="*/ 16121 w 23420"/>
              <a:gd name="connsiteY1" fmla="*/ 13815 h 26223"/>
              <a:gd name="connsiteX2" fmla="*/ 5686 w 23420"/>
              <a:gd name="connsiteY2" fmla="*/ 2080 h 26223"/>
              <a:gd name="connsiteX3" fmla="*/ 0 w 23420"/>
              <a:gd name="connsiteY3" fmla="*/ 2905 h 26223"/>
              <a:gd name="connsiteX4" fmla="*/ 3414 w 23420"/>
              <a:gd name="connsiteY4" fmla="*/ 26223 h 26223"/>
              <a:gd name="connsiteX5" fmla="*/ 4138 w 23420"/>
              <a:gd name="connsiteY5" fmla="*/ 26147 h 26223"/>
              <a:gd name="connsiteX6" fmla="*/ 9228 w 23420"/>
              <a:gd name="connsiteY6" fmla="*/ 25386 h 26223"/>
              <a:gd name="connsiteX7" fmla="*/ 7375 w 23420"/>
              <a:gd name="connsiteY7" fmla="*/ 12737 h 26223"/>
              <a:gd name="connsiteX8" fmla="*/ 17593 w 23420"/>
              <a:gd name="connsiteY8" fmla="*/ 24180 h 26223"/>
              <a:gd name="connsiteX9" fmla="*/ 23420 w 23420"/>
              <a:gd name="connsiteY9" fmla="*/ 23317 h 26223"/>
              <a:gd name="connsiteX10" fmla="*/ 20018 w 23420"/>
              <a:gd name="connsiteY10" fmla="*/ 0 h 26223"/>
              <a:gd name="connsiteX11" fmla="*/ 14204 w 23420"/>
              <a:gd name="connsiteY11" fmla="*/ 837 h 26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3420" h="26223">
                <a:moveTo>
                  <a:pt x="14204" y="837"/>
                </a:moveTo>
                <a:lnTo>
                  <a:pt x="16121" y="13815"/>
                </a:lnTo>
                <a:lnTo>
                  <a:pt x="5686" y="2080"/>
                </a:lnTo>
                <a:lnTo>
                  <a:pt x="0" y="2905"/>
                </a:lnTo>
                <a:lnTo>
                  <a:pt x="3414" y="26223"/>
                </a:lnTo>
                <a:lnTo>
                  <a:pt x="4138" y="26147"/>
                </a:lnTo>
                <a:lnTo>
                  <a:pt x="9228" y="25386"/>
                </a:lnTo>
                <a:lnTo>
                  <a:pt x="7375" y="12737"/>
                </a:lnTo>
                <a:lnTo>
                  <a:pt x="17593" y="24180"/>
                </a:lnTo>
                <a:lnTo>
                  <a:pt x="23420" y="23317"/>
                </a:lnTo>
                <a:lnTo>
                  <a:pt x="20018" y="0"/>
                </a:lnTo>
                <a:lnTo>
                  <a:pt x="14204" y="837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>
            <a:extLst>
              <a:ext uri="{FF2B5EF4-FFF2-40B4-BE49-F238E27FC236}">
                <a16:creationId xmlns:a16="http://schemas.microsoft.com/office/drawing/2014/main" id="{BBC4ABC3-4A21-4DA3-8861-9E0F94BC0991}"/>
              </a:ext>
            </a:extLst>
          </p:cNvPr>
          <p:cNvSpPr/>
          <p:nvPr/>
        </p:nvSpPr>
        <p:spPr>
          <a:xfrm>
            <a:off x="11758351" y="10176182"/>
            <a:ext cx="25007" cy="24103"/>
          </a:xfrm>
          <a:custGeom>
            <a:avLst/>
            <a:gdLst>
              <a:gd name="connsiteX0" fmla="*/ 12046 w 25007"/>
              <a:gd name="connsiteY0" fmla="*/ 17139 h 24103"/>
              <a:gd name="connsiteX1" fmla="*/ 5851 w 25007"/>
              <a:gd name="connsiteY1" fmla="*/ 0 h 24103"/>
              <a:gd name="connsiteX2" fmla="*/ 0 w 25007"/>
              <a:gd name="connsiteY2" fmla="*/ 2105 h 24103"/>
              <a:gd name="connsiteX3" fmla="*/ 7959 w 25007"/>
              <a:gd name="connsiteY3" fmla="*/ 24103 h 24103"/>
              <a:gd name="connsiteX4" fmla="*/ 8631 w 25007"/>
              <a:gd name="connsiteY4" fmla="*/ 23838 h 24103"/>
              <a:gd name="connsiteX5" fmla="*/ 25007 w 25007"/>
              <a:gd name="connsiteY5" fmla="*/ 17926 h 24103"/>
              <a:gd name="connsiteX6" fmla="*/ 23255 w 25007"/>
              <a:gd name="connsiteY6" fmla="*/ 13079 h 24103"/>
              <a:gd name="connsiteX7" fmla="*/ 12046 w 25007"/>
              <a:gd name="connsiteY7" fmla="*/ 17139 h 24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007" h="24103">
                <a:moveTo>
                  <a:pt x="12046" y="17139"/>
                </a:moveTo>
                <a:lnTo>
                  <a:pt x="5851" y="0"/>
                </a:lnTo>
                <a:lnTo>
                  <a:pt x="0" y="2105"/>
                </a:lnTo>
                <a:lnTo>
                  <a:pt x="7959" y="24103"/>
                </a:lnTo>
                <a:lnTo>
                  <a:pt x="8631" y="23838"/>
                </a:lnTo>
                <a:lnTo>
                  <a:pt x="25007" y="17926"/>
                </a:lnTo>
                <a:lnTo>
                  <a:pt x="23255" y="13079"/>
                </a:lnTo>
                <a:lnTo>
                  <a:pt x="12046" y="1713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7E5F696D-BF74-49F9-B7D8-896AD82BD564}"/>
              </a:ext>
            </a:extLst>
          </p:cNvPr>
          <p:cNvSpPr/>
          <p:nvPr/>
        </p:nvSpPr>
        <p:spPr>
          <a:xfrm>
            <a:off x="11776784" y="10168351"/>
            <a:ext cx="15702" cy="23977"/>
          </a:xfrm>
          <a:custGeom>
            <a:avLst/>
            <a:gdLst>
              <a:gd name="connsiteX0" fmla="*/ 0 w 15702"/>
              <a:gd name="connsiteY0" fmla="*/ 2651 h 23977"/>
              <a:gd name="connsiteX1" fmla="*/ 10092 w 15702"/>
              <a:gd name="connsiteY1" fmla="*/ 23977 h 23977"/>
              <a:gd name="connsiteX2" fmla="*/ 10739 w 15702"/>
              <a:gd name="connsiteY2" fmla="*/ 23634 h 23977"/>
              <a:gd name="connsiteX3" fmla="*/ 15702 w 15702"/>
              <a:gd name="connsiteY3" fmla="*/ 21301 h 23977"/>
              <a:gd name="connsiteX4" fmla="*/ 5636 w 15702"/>
              <a:gd name="connsiteY4" fmla="*/ 0 h 23977"/>
              <a:gd name="connsiteX5" fmla="*/ 0 w 15702"/>
              <a:gd name="connsiteY5" fmla="*/ 2651 h 2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702" h="23977">
                <a:moveTo>
                  <a:pt x="0" y="2651"/>
                </a:moveTo>
                <a:lnTo>
                  <a:pt x="10092" y="23977"/>
                </a:lnTo>
                <a:lnTo>
                  <a:pt x="10739" y="23634"/>
                </a:lnTo>
                <a:lnTo>
                  <a:pt x="15702" y="21301"/>
                </a:lnTo>
                <a:lnTo>
                  <a:pt x="5636" y="0"/>
                </a:lnTo>
                <a:lnTo>
                  <a:pt x="0" y="265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7F54C02A-0A50-4011-AD83-0D2F16DA7979}"/>
              </a:ext>
            </a:extLst>
          </p:cNvPr>
          <p:cNvSpPr/>
          <p:nvPr/>
        </p:nvSpPr>
        <p:spPr>
          <a:xfrm>
            <a:off x="11787327" y="10160200"/>
            <a:ext cx="23953" cy="24840"/>
          </a:xfrm>
          <a:custGeom>
            <a:avLst/>
            <a:gdLst>
              <a:gd name="connsiteX0" fmla="*/ 20031 w 23953"/>
              <a:gd name="connsiteY0" fmla="*/ 8233 h 24840"/>
              <a:gd name="connsiteX1" fmla="*/ 16959 w 23953"/>
              <a:gd name="connsiteY1" fmla="*/ 7535 h 24840"/>
              <a:gd name="connsiteX2" fmla="*/ 16273 w 23953"/>
              <a:gd name="connsiteY2" fmla="*/ 7573 h 24840"/>
              <a:gd name="connsiteX3" fmla="*/ 10853 w 23953"/>
              <a:gd name="connsiteY3" fmla="*/ 8931 h 24840"/>
              <a:gd name="connsiteX4" fmla="*/ 6816 w 23953"/>
              <a:gd name="connsiteY4" fmla="*/ 9895 h 24840"/>
              <a:gd name="connsiteX5" fmla="*/ 6626 w 23953"/>
              <a:gd name="connsiteY5" fmla="*/ 9883 h 24840"/>
              <a:gd name="connsiteX6" fmla="*/ 5851 w 23953"/>
              <a:gd name="connsiteY6" fmla="*/ 9451 h 24840"/>
              <a:gd name="connsiteX7" fmla="*/ 5712 w 23953"/>
              <a:gd name="connsiteY7" fmla="*/ 8994 h 24840"/>
              <a:gd name="connsiteX8" fmla="*/ 5826 w 23953"/>
              <a:gd name="connsiteY8" fmla="*/ 8538 h 24840"/>
              <a:gd name="connsiteX9" fmla="*/ 7934 w 23953"/>
              <a:gd name="connsiteY9" fmla="*/ 6482 h 24840"/>
              <a:gd name="connsiteX10" fmla="*/ 10307 w 23953"/>
              <a:gd name="connsiteY10" fmla="*/ 5645 h 24840"/>
              <a:gd name="connsiteX11" fmla="*/ 10485 w 23953"/>
              <a:gd name="connsiteY11" fmla="*/ 5658 h 24840"/>
              <a:gd name="connsiteX12" fmla="*/ 12414 w 23953"/>
              <a:gd name="connsiteY12" fmla="*/ 6850 h 24840"/>
              <a:gd name="connsiteX13" fmla="*/ 12820 w 23953"/>
              <a:gd name="connsiteY13" fmla="*/ 7307 h 24840"/>
              <a:gd name="connsiteX14" fmla="*/ 17924 w 23953"/>
              <a:gd name="connsiteY14" fmla="*/ 3933 h 24840"/>
              <a:gd name="connsiteX15" fmla="*/ 17543 w 23953"/>
              <a:gd name="connsiteY15" fmla="*/ 3349 h 24840"/>
              <a:gd name="connsiteX16" fmla="*/ 12491 w 23953"/>
              <a:gd name="connsiteY16" fmla="*/ 75 h 24840"/>
              <a:gd name="connsiteX17" fmla="*/ 11513 w 23953"/>
              <a:gd name="connsiteY17" fmla="*/ 0 h 24840"/>
              <a:gd name="connsiteX18" fmla="*/ 5318 w 23953"/>
              <a:gd name="connsiteY18" fmla="*/ 2080 h 24840"/>
              <a:gd name="connsiteX19" fmla="*/ 1523 w 23953"/>
              <a:gd name="connsiteY19" fmla="*/ 5302 h 24840"/>
              <a:gd name="connsiteX20" fmla="*/ 25 w 23953"/>
              <a:gd name="connsiteY20" fmla="*/ 9146 h 24840"/>
              <a:gd name="connsiteX21" fmla="*/ 0 w 23953"/>
              <a:gd name="connsiteY21" fmla="*/ 9628 h 24840"/>
              <a:gd name="connsiteX22" fmla="*/ 875 w 23953"/>
              <a:gd name="connsiteY22" fmla="*/ 12813 h 24840"/>
              <a:gd name="connsiteX23" fmla="*/ 5547 w 23953"/>
              <a:gd name="connsiteY23" fmla="*/ 15819 h 24840"/>
              <a:gd name="connsiteX24" fmla="*/ 6537 w 23953"/>
              <a:gd name="connsiteY24" fmla="*/ 15895 h 24840"/>
              <a:gd name="connsiteX25" fmla="*/ 11640 w 23953"/>
              <a:gd name="connsiteY25" fmla="*/ 14894 h 24840"/>
              <a:gd name="connsiteX26" fmla="*/ 15347 w 23953"/>
              <a:gd name="connsiteY26" fmla="*/ 13752 h 24840"/>
              <a:gd name="connsiteX27" fmla="*/ 16451 w 23953"/>
              <a:gd name="connsiteY27" fmla="*/ 13612 h 24840"/>
              <a:gd name="connsiteX28" fmla="*/ 16933 w 23953"/>
              <a:gd name="connsiteY28" fmla="*/ 13689 h 24840"/>
              <a:gd name="connsiteX29" fmla="*/ 17657 w 23953"/>
              <a:gd name="connsiteY29" fmla="*/ 14247 h 24840"/>
              <a:gd name="connsiteX30" fmla="*/ 17911 w 23953"/>
              <a:gd name="connsiteY30" fmla="*/ 15122 h 24840"/>
              <a:gd name="connsiteX31" fmla="*/ 17708 w 23953"/>
              <a:gd name="connsiteY31" fmla="*/ 16074 h 24840"/>
              <a:gd name="connsiteX32" fmla="*/ 15486 w 23953"/>
              <a:gd name="connsiteY32" fmla="*/ 18294 h 24840"/>
              <a:gd name="connsiteX33" fmla="*/ 12884 w 23953"/>
              <a:gd name="connsiteY33" fmla="*/ 19131 h 24840"/>
              <a:gd name="connsiteX34" fmla="*/ 12465 w 23953"/>
              <a:gd name="connsiteY34" fmla="*/ 19105 h 24840"/>
              <a:gd name="connsiteX35" fmla="*/ 9749 w 23953"/>
              <a:gd name="connsiteY35" fmla="*/ 17457 h 24840"/>
              <a:gd name="connsiteX36" fmla="*/ 9330 w 23953"/>
              <a:gd name="connsiteY36" fmla="*/ 16987 h 24840"/>
              <a:gd name="connsiteX37" fmla="*/ 4442 w 23953"/>
              <a:gd name="connsiteY37" fmla="*/ 20564 h 24840"/>
              <a:gd name="connsiteX38" fmla="*/ 4912 w 23953"/>
              <a:gd name="connsiteY38" fmla="*/ 21148 h 24840"/>
              <a:gd name="connsiteX39" fmla="*/ 10764 w 23953"/>
              <a:gd name="connsiteY39" fmla="*/ 24751 h 24840"/>
              <a:gd name="connsiteX40" fmla="*/ 11805 w 23953"/>
              <a:gd name="connsiteY40" fmla="*/ 24840 h 24840"/>
              <a:gd name="connsiteX41" fmla="*/ 18139 w 23953"/>
              <a:gd name="connsiteY41" fmla="*/ 22772 h 24840"/>
              <a:gd name="connsiteX42" fmla="*/ 22328 w 23953"/>
              <a:gd name="connsiteY42" fmla="*/ 19245 h 24840"/>
              <a:gd name="connsiteX43" fmla="*/ 23953 w 23953"/>
              <a:gd name="connsiteY43" fmla="*/ 15071 h 24840"/>
              <a:gd name="connsiteX44" fmla="*/ 23953 w 23953"/>
              <a:gd name="connsiteY44" fmla="*/ 14640 h 24840"/>
              <a:gd name="connsiteX45" fmla="*/ 22976 w 23953"/>
              <a:gd name="connsiteY45" fmla="*/ 11037 h 24840"/>
              <a:gd name="connsiteX46" fmla="*/ 20031 w 23953"/>
              <a:gd name="connsiteY46" fmla="*/ 8233 h 24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3953" h="24840">
                <a:moveTo>
                  <a:pt x="20031" y="8233"/>
                </a:moveTo>
                <a:cubicBezTo>
                  <a:pt x="19091" y="7777"/>
                  <a:pt x="18051" y="7535"/>
                  <a:pt x="16959" y="7535"/>
                </a:cubicBezTo>
                <a:cubicBezTo>
                  <a:pt x="16743" y="7535"/>
                  <a:pt x="16502" y="7561"/>
                  <a:pt x="16273" y="7573"/>
                </a:cubicBezTo>
                <a:cubicBezTo>
                  <a:pt x="14928" y="7701"/>
                  <a:pt x="13138" y="8144"/>
                  <a:pt x="10853" y="8931"/>
                </a:cubicBezTo>
                <a:cubicBezTo>
                  <a:pt x="8873" y="9590"/>
                  <a:pt x="7489" y="9895"/>
                  <a:pt x="6816" y="9895"/>
                </a:cubicBezTo>
                <a:cubicBezTo>
                  <a:pt x="6753" y="9895"/>
                  <a:pt x="6677" y="9895"/>
                  <a:pt x="6626" y="9883"/>
                </a:cubicBezTo>
                <a:cubicBezTo>
                  <a:pt x="6194" y="9831"/>
                  <a:pt x="6017" y="9692"/>
                  <a:pt x="5851" y="9451"/>
                </a:cubicBezTo>
                <a:cubicBezTo>
                  <a:pt x="5763" y="9286"/>
                  <a:pt x="5712" y="9146"/>
                  <a:pt x="5712" y="8994"/>
                </a:cubicBezTo>
                <a:cubicBezTo>
                  <a:pt x="5712" y="8867"/>
                  <a:pt x="5737" y="8728"/>
                  <a:pt x="5826" y="8538"/>
                </a:cubicBezTo>
                <a:cubicBezTo>
                  <a:pt x="6143" y="7865"/>
                  <a:pt x="6816" y="7155"/>
                  <a:pt x="7934" y="6482"/>
                </a:cubicBezTo>
                <a:cubicBezTo>
                  <a:pt x="8898" y="5899"/>
                  <a:pt x="9698" y="5632"/>
                  <a:pt x="10307" y="5645"/>
                </a:cubicBezTo>
                <a:cubicBezTo>
                  <a:pt x="10345" y="5645"/>
                  <a:pt x="10396" y="5645"/>
                  <a:pt x="10485" y="5658"/>
                </a:cubicBezTo>
                <a:cubicBezTo>
                  <a:pt x="11081" y="5708"/>
                  <a:pt x="11729" y="6063"/>
                  <a:pt x="12414" y="6850"/>
                </a:cubicBezTo>
                <a:lnTo>
                  <a:pt x="12820" y="7307"/>
                </a:lnTo>
                <a:lnTo>
                  <a:pt x="17924" y="3933"/>
                </a:lnTo>
                <a:lnTo>
                  <a:pt x="17543" y="3349"/>
                </a:lnTo>
                <a:cubicBezTo>
                  <a:pt x="16350" y="1496"/>
                  <a:pt x="14611" y="368"/>
                  <a:pt x="12491" y="75"/>
                </a:cubicBezTo>
                <a:cubicBezTo>
                  <a:pt x="12173" y="37"/>
                  <a:pt x="11843" y="0"/>
                  <a:pt x="11513" y="0"/>
                </a:cubicBezTo>
                <a:cubicBezTo>
                  <a:pt x="9634" y="12"/>
                  <a:pt x="7578" y="723"/>
                  <a:pt x="5318" y="2080"/>
                </a:cubicBezTo>
                <a:cubicBezTo>
                  <a:pt x="3731" y="3044"/>
                  <a:pt x="2437" y="4097"/>
                  <a:pt x="1523" y="5302"/>
                </a:cubicBezTo>
                <a:cubicBezTo>
                  <a:pt x="634" y="6508"/>
                  <a:pt x="114" y="7802"/>
                  <a:pt x="25" y="9146"/>
                </a:cubicBezTo>
                <a:cubicBezTo>
                  <a:pt x="0" y="9311"/>
                  <a:pt x="0" y="9476"/>
                  <a:pt x="0" y="9628"/>
                </a:cubicBezTo>
                <a:cubicBezTo>
                  <a:pt x="0" y="10770"/>
                  <a:pt x="291" y="11849"/>
                  <a:pt x="875" y="12813"/>
                </a:cubicBezTo>
                <a:cubicBezTo>
                  <a:pt x="1866" y="14488"/>
                  <a:pt x="3503" y="15515"/>
                  <a:pt x="5547" y="15819"/>
                </a:cubicBezTo>
                <a:cubicBezTo>
                  <a:pt x="5851" y="15883"/>
                  <a:pt x="6169" y="15895"/>
                  <a:pt x="6537" y="15895"/>
                </a:cubicBezTo>
                <a:cubicBezTo>
                  <a:pt x="7908" y="15895"/>
                  <a:pt x="9583" y="15566"/>
                  <a:pt x="11640" y="14894"/>
                </a:cubicBezTo>
                <a:cubicBezTo>
                  <a:pt x="13570" y="14259"/>
                  <a:pt x="14826" y="13878"/>
                  <a:pt x="15347" y="13752"/>
                </a:cubicBezTo>
                <a:cubicBezTo>
                  <a:pt x="15791" y="13663"/>
                  <a:pt x="16159" y="13612"/>
                  <a:pt x="16451" y="13612"/>
                </a:cubicBezTo>
                <a:cubicBezTo>
                  <a:pt x="16667" y="13612"/>
                  <a:pt x="16819" y="13637"/>
                  <a:pt x="16933" y="13689"/>
                </a:cubicBezTo>
                <a:cubicBezTo>
                  <a:pt x="17238" y="13777"/>
                  <a:pt x="17467" y="13916"/>
                  <a:pt x="17657" y="14247"/>
                </a:cubicBezTo>
                <a:cubicBezTo>
                  <a:pt x="17835" y="14538"/>
                  <a:pt x="17911" y="14805"/>
                  <a:pt x="17911" y="15122"/>
                </a:cubicBezTo>
                <a:cubicBezTo>
                  <a:pt x="17911" y="15401"/>
                  <a:pt x="17835" y="15718"/>
                  <a:pt x="17708" y="16074"/>
                </a:cubicBezTo>
                <a:cubicBezTo>
                  <a:pt x="17441" y="16771"/>
                  <a:pt x="16743" y="17545"/>
                  <a:pt x="15486" y="18294"/>
                </a:cubicBezTo>
                <a:cubicBezTo>
                  <a:pt x="14521" y="18864"/>
                  <a:pt x="13671" y="19131"/>
                  <a:pt x="12884" y="19131"/>
                </a:cubicBezTo>
                <a:cubicBezTo>
                  <a:pt x="12744" y="19131"/>
                  <a:pt x="12605" y="19131"/>
                  <a:pt x="12465" y="19105"/>
                </a:cubicBezTo>
                <a:cubicBezTo>
                  <a:pt x="11589" y="18979"/>
                  <a:pt x="10688" y="18484"/>
                  <a:pt x="9749" y="17457"/>
                </a:cubicBezTo>
                <a:lnTo>
                  <a:pt x="9330" y="16987"/>
                </a:lnTo>
                <a:lnTo>
                  <a:pt x="4442" y="20564"/>
                </a:lnTo>
                <a:lnTo>
                  <a:pt x="4912" y="21148"/>
                </a:lnTo>
                <a:cubicBezTo>
                  <a:pt x="6537" y="23216"/>
                  <a:pt x="8492" y="24472"/>
                  <a:pt x="10764" y="24751"/>
                </a:cubicBezTo>
                <a:cubicBezTo>
                  <a:pt x="11081" y="24814"/>
                  <a:pt x="11450" y="24840"/>
                  <a:pt x="11805" y="24840"/>
                </a:cubicBezTo>
                <a:cubicBezTo>
                  <a:pt x="13785" y="24840"/>
                  <a:pt x="15893" y="24129"/>
                  <a:pt x="18139" y="22772"/>
                </a:cubicBezTo>
                <a:cubicBezTo>
                  <a:pt x="19954" y="21668"/>
                  <a:pt x="21364" y="20514"/>
                  <a:pt x="22328" y="19245"/>
                </a:cubicBezTo>
                <a:cubicBezTo>
                  <a:pt x="23319" y="17977"/>
                  <a:pt x="23852" y="16581"/>
                  <a:pt x="23953" y="15071"/>
                </a:cubicBezTo>
                <a:lnTo>
                  <a:pt x="23953" y="14640"/>
                </a:lnTo>
                <a:cubicBezTo>
                  <a:pt x="23953" y="13346"/>
                  <a:pt x="23636" y="12128"/>
                  <a:pt x="22976" y="11037"/>
                </a:cubicBezTo>
                <a:cubicBezTo>
                  <a:pt x="22202" y="9743"/>
                  <a:pt x="21211" y="8791"/>
                  <a:pt x="20031" y="8233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>
            <a:extLst>
              <a:ext uri="{FF2B5EF4-FFF2-40B4-BE49-F238E27FC236}">
                <a16:creationId xmlns:a16="http://schemas.microsoft.com/office/drawing/2014/main" id="{08851170-544E-4021-AE06-3464AEBC4630}"/>
              </a:ext>
            </a:extLst>
          </p:cNvPr>
          <p:cNvSpPr/>
          <p:nvPr/>
        </p:nvSpPr>
        <p:spPr>
          <a:xfrm>
            <a:off x="11802127" y="10144316"/>
            <a:ext cx="25058" cy="26667"/>
          </a:xfrm>
          <a:custGeom>
            <a:avLst/>
            <a:gdLst>
              <a:gd name="connsiteX0" fmla="*/ 19041 w 25058"/>
              <a:gd name="connsiteY0" fmla="*/ 4034 h 26667"/>
              <a:gd name="connsiteX1" fmla="*/ 15791 w 25058"/>
              <a:gd name="connsiteY1" fmla="*/ 0 h 26667"/>
              <a:gd name="connsiteX2" fmla="*/ 0 w 25058"/>
              <a:gd name="connsiteY2" fmla="*/ 12674 h 26667"/>
              <a:gd name="connsiteX3" fmla="*/ 3224 w 25058"/>
              <a:gd name="connsiteY3" fmla="*/ 16695 h 26667"/>
              <a:gd name="connsiteX4" fmla="*/ 8707 w 25058"/>
              <a:gd name="connsiteY4" fmla="*/ 12306 h 26667"/>
              <a:gd name="connsiteX5" fmla="*/ 20221 w 25058"/>
              <a:gd name="connsiteY5" fmla="*/ 26667 h 26667"/>
              <a:gd name="connsiteX6" fmla="*/ 20780 w 25058"/>
              <a:gd name="connsiteY6" fmla="*/ 26210 h 26667"/>
              <a:gd name="connsiteX7" fmla="*/ 25058 w 25058"/>
              <a:gd name="connsiteY7" fmla="*/ 22785 h 26667"/>
              <a:gd name="connsiteX8" fmla="*/ 13557 w 25058"/>
              <a:gd name="connsiteY8" fmla="*/ 8424 h 26667"/>
              <a:gd name="connsiteX9" fmla="*/ 19041 w 25058"/>
              <a:gd name="connsiteY9" fmla="*/ 4034 h 26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5058" h="26667">
                <a:moveTo>
                  <a:pt x="19041" y="4034"/>
                </a:moveTo>
                <a:lnTo>
                  <a:pt x="15791" y="0"/>
                </a:lnTo>
                <a:lnTo>
                  <a:pt x="0" y="12674"/>
                </a:lnTo>
                <a:lnTo>
                  <a:pt x="3224" y="16695"/>
                </a:lnTo>
                <a:lnTo>
                  <a:pt x="8707" y="12306"/>
                </a:lnTo>
                <a:lnTo>
                  <a:pt x="20221" y="26667"/>
                </a:lnTo>
                <a:lnTo>
                  <a:pt x="20780" y="26210"/>
                </a:lnTo>
                <a:lnTo>
                  <a:pt x="25058" y="22785"/>
                </a:lnTo>
                <a:lnTo>
                  <a:pt x="13557" y="8424"/>
                </a:lnTo>
                <a:lnTo>
                  <a:pt x="19041" y="4034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8DCCDA73-DD7F-43EB-AE9E-B7182671C5A6}"/>
              </a:ext>
            </a:extLst>
          </p:cNvPr>
          <p:cNvSpPr/>
          <p:nvPr/>
        </p:nvSpPr>
        <p:spPr>
          <a:xfrm>
            <a:off x="11818702" y="10129813"/>
            <a:ext cx="30491" cy="30015"/>
          </a:xfrm>
          <a:custGeom>
            <a:avLst/>
            <a:gdLst>
              <a:gd name="connsiteX0" fmla="*/ 17593 w 30491"/>
              <a:gd name="connsiteY0" fmla="*/ 21973 h 30015"/>
              <a:gd name="connsiteX1" fmla="*/ 14280 w 30491"/>
              <a:gd name="connsiteY1" fmla="*/ 18788 h 30015"/>
              <a:gd name="connsiteX2" fmla="*/ 22481 w 30491"/>
              <a:gd name="connsiteY2" fmla="*/ 10186 h 30015"/>
              <a:gd name="connsiteX3" fmla="*/ 18774 w 30491"/>
              <a:gd name="connsiteY3" fmla="*/ 6635 h 30015"/>
              <a:gd name="connsiteX4" fmla="*/ 10535 w 30491"/>
              <a:gd name="connsiteY4" fmla="*/ 15236 h 30015"/>
              <a:gd name="connsiteX5" fmla="*/ 8022 w 30491"/>
              <a:gd name="connsiteY5" fmla="*/ 12826 h 30015"/>
              <a:gd name="connsiteX6" fmla="*/ 16857 w 30491"/>
              <a:gd name="connsiteY6" fmla="*/ 3577 h 30015"/>
              <a:gd name="connsiteX7" fmla="*/ 13099 w 30491"/>
              <a:gd name="connsiteY7" fmla="*/ 0 h 30015"/>
              <a:gd name="connsiteX8" fmla="*/ 0 w 30491"/>
              <a:gd name="connsiteY8" fmla="*/ 13739 h 30015"/>
              <a:gd name="connsiteX9" fmla="*/ 17035 w 30491"/>
              <a:gd name="connsiteY9" fmla="*/ 30015 h 30015"/>
              <a:gd name="connsiteX10" fmla="*/ 17517 w 30491"/>
              <a:gd name="connsiteY10" fmla="*/ 29509 h 30015"/>
              <a:gd name="connsiteX11" fmla="*/ 30491 w 30491"/>
              <a:gd name="connsiteY11" fmla="*/ 15972 h 30015"/>
              <a:gd name="connsiteX12" fmla="*/ 26746 w 30491"/>
              <a:gd name="connsiteY12" fmla="*/ 12407 h 30015"/>
              <a:gd name="connsiteX13" fmla="*/ 17593 w 30491"/>
              <a:gd name="connsiteY13" fmla="*/ 21973 h 30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0491" h="30015">
                <a:moveTo>
                  <a:pt x="17593" y="21973"/>
                </a:moveTo>
                <a:lnTo>
                  <a:pt x="14280" y="18788"/>
                </a:lnTo>
                <a:lnTo>
                  <a:pt x="22481" y="10186"/>
                </a:lnTo>
                <a:lnTo>
                  <a:pt x="18774" y="6635"/>
                </a:lnTo>
                <a:lnTo>
                  <a:pt x="10535" y="15236"/>
                </a:lnTo>
                <a:lnTo>
                  <a:pt x="8022" y="12826"/>
                </a:lnTo>
                <a:lnTo>
                  <a:pt x="16857" y="3577"/>
                </a:lnTo>
                <a:lnTo>
                  <a:pt x="13099" y="0"/>
                </a:lnTo>
                <a:lnTo>
                  <a:pt x="0" y="13739"/>
                </a:lnTo>
                <a:lnTo>
                  <a:pt x="17035" y="30015"/>
                </a:lnTo>
                <a:lnTo>
                  <a:pt x="17517" y="29509"/>
                </a:lnTo>
                <a:lnTo>
                  <a:pt x="30491" y="15972"/>
                </a:lnTo>
                <a:lnTo>
                  <a:pt x="26746" y="12407"/>
                </a:lnTo>
                <a:lnTo>
                  <a:pt x="17593" y="2197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7BA0135D-2E60-4DD5-B0D4-A61315638681}"/>
              </a:ext>
            </a:extLst>
          </p:cNvPr>
          <p:cNvSpPr/>
          <p:nvPr/>
        </p:nvSpPr>
        <p:spPr>
          <a:xfrm>
            <a:off x="11757139" y="9911706"/>
            <a:ext cx="83958" cy="240360"/>
          </a:xfrm>
          <a:custGeom>
            <a:avLst/>
            <a:gdLst>
              <a:gd name="connsiteX0" fmla="*/ 83260 w 83958"/>
              <a:gd name="connsiteY0" fmla="*/ 106998 h 240360"/>
              <a:gd name="connsiteX1" fmla="*/ 50116 w 83958"/>
              <a:gd name="connsiteY1" fmla="*/ 106998 h 240360"/>
              <a:gd name="connsiteX2" fmla="*/ 51068 w 83958"/>
              <a:gd name="connsiteY2" fmla="*/ 120180 h 240360"/>
              <a:gd name="connsiteX3" fmla="*/ 29843 w 83958"/>
              <a:gd name="connsiteY3" fmla="*/ 180047 h 240360"/>
              <a:gd name="connsiteX4" fmla="*/ 29716 w 83958"/>
              <a:gd name="connsiteY4" fmla="*/ 15287 h 240360"/>
              <a:gd name="connsiteX5" fmla="*/ 0 w 83958"/>
              <a:gd name="connsiteY5" fmla="*/ 0 h 240360"/>
              <a:gd name="connsiteX6" fmla="*/ 0 w 83958"/>
              <a:gd name="connsiteY6" fmla="*/ 240360 h 240360"/>
              <a:gd name="connsiteX7" fmla="*/ 83958 w 83958"/>
              <a:gd name="connsiteY7" fmla="*/ 120180 h 240360"/>
              <a:gd name="connsiteX8" fmla="*/ 83260 w 83958"/>
              <a:gd name="connsiteY8" fmla="*/ 106998 h 240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958" h="240360">
                <a:moveTo>
                  <a:pt x="83260" y="106998"/>
                </a:moveTo>
                <a:lnTo>
                  <a:pt x="50116" y="106998"/>
                </a:lnTo>
                <a:cubicBezTo>
                  <a:pt x="50725" y="111299"/>
                  <a:pt x="51068" y="115702"/>
                  <a:pt x="51068" y="120180"/>
                </a:cubicBezTo>
                <a:cubicBezTo>
                  <a:pt x="51068" y="142876"/>
                  <a:pt x="43121" y="163707"/>
                  <a:pt x="29843" y="180047"/>
                </a:cubicBezTo>
                <a:lnTo>
                  <a:pt x="29716" y="15287"/>
                </a:lnTo>
                <a:cubicBezTo>
                  <a:pt x="20437" y="8652"/>
                  <a:pt x="10904" y="4009"/>
                  <a:pt x="0" y="0"/>
                </a:cubicBezTo>
                <a:lnTo>
                  <a:pt x="0" y="240360"/>
                </a:lnTo>
                <a:cubicBezTo>
                  <a:pt x="48999" y="222370"/>
                  <a:pt x="83958" y="175366"/>
                  <a:pt x="83958" y="120180"/>
                </a:cubicBezTo>
                <a:cubicBezTo>
                  <a:pt x="83958" y="115727"/>
                  <a:pt x="83717" y="111337"/>
                  <a:pt x="83260" y="106998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4311A901-D648-4EFB-A1A0-0BE74DF47534}"/>
              </a:ext>
            </a:extLst>
          </p:cNvPr>
          <p:cNvSpPr/>
          <p:nvPr/>
        </p:nvSpPr>
        <p:spPr>
          <a:xfrm>
            <a:off x="11679065" y="9903907"/>
            <a:ext cx="71531" cy="255964"/>
          </a:xfrm>
          <a:custGeom>
            <a:avLst/>
            <a:gdLst>
              <a:gd name="connsiteX0" fmla="*/ 0 w 71531"/>
              <a:gd name="connsiteY0" fmla="*/ 4567 h 255964"/>
              <a:gd name="connsiteX1" fmla="*/ 0 w 71531"/>
              <a:gd name="connsiteY1" fmla="*/ 39151 h 255964"/>
              <a:gd name="connsiteX2" fmla="*/ 20272 w 71531"/>
              <a:gd name="connsiteY2" fmla="*/ 33860 h 255964"/>
              <a:gd name="connsiteX3" fmla="*/ 20272 w 71531"/>
              <a:gd name="connsiteY3" fmla="*/ 255215 h 255964"/>
              <a:gd name="connsiteX4" fmla="*/ 33969 w 71531"/>
              <a:gd name="connsiteY4" fmla="*/ 255964 h 255964"/>
              <a:gd name="connsiteX5" fmla="*/ 50662 w 71531"/>
              <a:gd name="connsiteY5" fmla="*/ 254873 h 255964"/>
              <a:gd name="connsiteX6" fmla="*/ 50662 w 71531"/>
              <a:gd name="connsiteY6" fmla="*/ 34355 h 255964"/>
              <a:gd name="connsiteX7" fmla="*/ 71531 w 71531"/>
              <a:gd name="connsiteY7" fmla="*/ 40571 h 255964"/>
              <a:gd name="connsiteX8" fmla="*/ 71531 w 71531"/>
              <a:gd name="connsiteY8" fmla="*/ 5595 h 255964"/>
              <a:gd name="connsiteX9" fmla="*/ 33969 w 71531"/>
              <a:gd name="connsiteY9" fmla="*/ 0 h 255964"/>
              <a:gd name="connsiteX10" fmla="*/ 0 w 71531"/>
              <a:gd name="connsiteY10" fmla="*/ 4567 h 255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531" h="255964">
                <a:moveTo>
                  <a:pt x="0" y="4567"/>
                </a:moveTo>
                <a:lnTo>
                  <a:pt x="0" y="39151"/>
                </a:lnTo>
                <a:cubicBezTo>
                  <a:pt x="6436" y="36664"/>
                  <a:pt x="13227" y="34887"/>
                  <a:pt x="20272" y="33860"/>
                </a:cubicBezTo>
                <a:lnTo>
                  <a:pt x="20272" y="255215"/>
                </a:lnTo>
                <a:cubicBezTo>
                  <a:pt x="24766" y="255697"/>
                  <a:pt x="29348" y="255964"/>
                  <a:pt x="33969" y="255964"/>
                </a:cubicBezTo>
                <a:cubicBezTo>
                  <a:pt x="39630" y="255964"/>
                  <a:pt x="45191" y="255583"/>
                  <a:pt x="50662" y="254873"/>
                </a:cubicBezTo>
                <a:lnTo>
                  <a:pt x="50662" y="34355"/>
                </a:lnTo>
                <a:cubicBezTo>
                  <a:pt x="57923" y="35662"/>
                  <a:pt x="64930" y="37742"/>
                  <a:pt x="71531" y="40571"/>
                </a:cubicBezTo>
                <a:lnTo>
                  <a:pt x="71531" y="5595"/>
                </a:lnTo>
                <a:cubicBezTo>
                  <a:pt x="59649" y="1966"/>
                  <a:pt x="47031" y="0"/>
                  <a:pt x="33969" y="0"/>
                </a:cubicBezTo>
                <a:cubicBezTo>
                  <a:pt x="22202" y="0"/>
                  <a:pt x="10815" y="1598"/>
                  <a:pt x="0" y="4567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D2F8D287-05AC-4F27-A189-965CC822A835}"/>
              </a:ext>
            </a:extLst>
          </p:cNvPr>
          <p:cNvSpPr/>
          <p:nvPr/>
        </p:nvSpPr>
        <p:spPr>
          <a:xfrm>
            <a:off x="11584990" y="9910462"/>
            <a:ext cx="87500" cy="242859"/>
          </a:xfrm>
          <a:custGeom>
            <a:avLst/>
            <a:gdLst>
              <a:gd name="connsiteX0" fmla="*/ 0 w 87500"/>
              <a:gd name="connsiteY0" fmla="*/ 121436 h 242859"/>
              <a:gd name="connsiteX1" fmla="*/ 87500 w 87500"/>
              <a:gd name="connsiteY1" fmla="*/ 242859 h 242859"/>
              <a:gd name="connsiteX2" fmla="*/ 87500 w 87500"/>
              <a:gd name="connsiteY2" fmla="*/ 207488 h 242859"/>
              <a:gd name="connsiteX3" fmla="*/ 34032 w 87500"/>
              <a:gd name="connsiteY3" fmla="*/ 136253 h 242859"/>
              <a:gd name="connsiteX4" fmla="*/ 85736 w 87500"/>
              <a:gd name="connsiteY4" fmla="*/ 136253 h 242859"/>
              <a:gd name="connsiteX5" fmla="*/ 85736 w 87500"/>
              <a:gd name="connsiteY5" fmla="*/ 104664 h 242859"/>
              <a:gd name="connsiteX6" fmla="*/ 34350 w 87500"/>
              <a:gd name="connsiteY6" fmla="*/ 104664 h 242859"/>
              <a:gd name="connsiteX7" fmla="*/ 87500 w 87500"/>
              <a:gd name="connsiteY7" fmla="*/ 35369 h 242859"/>
              <a:gd name="connsiteX8" fmla="*/ 87500 w 87500"/>
              <a:gd name="connsiteY8" fmla="*/ 0 h 242859"/>
              <a:gd name="connsiteX9" fmla="*/ 0 w 87500"/>
              <a:gd name="connsiteY9" fmla="*/ 121436 h 24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7500" h="242859">
                <a:moveTo>
                  <a:pt x="0" y="121436"/>
                </a:moveTo>
                <a:cubicBezTo>
                  <a:pt x="0" y="177941"/>
                  <a:pt x="36660" y="225884"/>
                  <a:pt x="87500" y="242859"/>
                </a:cubicBezTo>
                <a:lnTo>
                  <a:pt x="87500" y="207488"/>
                </a:lnTo>
                <a:cubicBezTo>
                  <a:pt x="59484" y="194295"/>
                  <a:pt x="38996" y="167856"/>
                  <a:pt x="34032" y="136253"/>
                </a:cubicBezTo>
                <a:lnTo>
                  <a:pt x="85736" y="136253"/>
                </a:lnTo>
                <a:lnTo>
                  <a:pt x="85736" y="104664"/>
                </a:lnTo>
                <a:lnTo>
                  <a:pt x="34350" y="104664"/>
                </a:lnTo>
                <a:cubicBezTo>
                  <a:pt x="39821" y="73937"/>
                  <a:pt x="60068" y="48297"/>
                  <a:pt x="87500" y="35369"/>
                </a:cubicBezTo>
                <a:lnTo>
                  <a:pt x="87500" y="0"/>
                </a:lnTo>
                <a:cubicBezTo>
                  <a:pt x="36660" y="16949"/>
                  <a:pt x="0" y="64916"/>
                  <a:pt x="0" y="121436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86EF3AE4-6FB6-47EF-8734-C7F16D103C7C}"/>
              </a:ext>
            </a:extLst>
          </p:cNvPr>
          <p:cNvSpPr/>
          <p:nvPr/>
        </p:nvSpPr>
        <p:spPr>
          <a:xfrm>
            <a:off x="11807930" y="9997877"/>
            <a:ext cx="12693" cy="15033"/>
          </a:xfrm>
          <a:custGeom>
            <a:avLst/>
            <a:gdLst>
              <a:gd name="connsiteX0" fmla="*/ 8606 w 12693"/>
              <a:gd name="connsiteY0" fmla="*/ 11760 h 15033"/>
              <a:gd name="connsiteX1" fmla="*/ 6600 w 12693"/>
              <a:gd name="connsiteY1" fmla="*/ 12521 h 15033"/>
              <a:gd name="connsiteX2" fmla="*/ 4010 w 12693"/>
              <a:gd name="connsiteY2" fmla="*/ 11341 h 15033"/>
              <a:gd name="connsiteX3" fmla="*/ 2995 w 12693"/>
              <a:gd name="connsiteY3" fmla="*/ 7422 h 15033"/>
              <a:gd name="connsiteX4" fmla="*/ 4010 w 12693"/>
              <a:gd name="connsiteY4" fmla="*/ 3666 h 15033"/>
              <a:gd name="connsiteX5" fmla="*/ 6664 w 12693"/>
              <a:gd name="connsiteY5" fmla="*/ 2512 h 15033"/>
              <a:gd name="connsiteX6" fmla="*/ 8657 w 12693"/>
              <a:gd name="connsiteY6" fmla="*/ 3184 h 15033"/>
              <a:gd name="connsiteX7" fmla="*/ 9761 w 12693"/>
              <a:gd name="connsiteY7" fmla="*/ 4960 h 15033"/>
              <a:gd name="connsiteX8" fmla="*/ 12643 w 12693"/>
              <a:gd name="connsiteY8" fmla="*/ 4262 h 15033"/>
              <a:gd name="connsiteX9" fmla="*/ 11170 w 12693"/>
              <a:gd name="connsiteY9" fmla="*/ 1585 h 15033"/>
              <a:gd name="connsiteX10" fmla="*/ 6816 w 12693"/>
              <a:gd name="connsiteY10" fmla="*/ 0 h 15033"/>
              <a:gd name="connsiteX11" fmla="*/ 1878 w 12693"/>
              <a:gd name="connsiteY11" fmla="*/ 2004 h 15033"/>
              <a:gd name="connsiteX12" fmla="*/ 0 w 12693"/>
              <a:gd name="connsiteY12" fmla="*/ 7637 h 15033"/>
              <a:gd name="connsiteX13" fmla="*/ 1878 w 12693"/>
              <a:gd name="connsiteY13" fmla="*/ 13054 h 15033"/>
              <a:gd name="connsiteX14" fmla="*/ 6626 w 12693"/>
              <a:gd name="connsiteY14" fmla="*/ 15033 h 15033"/>
              <a:gd name="connsiteX15" fmla="*/ 10523 w 12693"/>
              <a:gd name="connsiteY15" fmla="*/ 13866 h 15033"/>
              <a:gd name="connsiteX16" fmla="*/ 12693 w 12693"/>
              <a:gd name="connsiteY16" fmla="*/ 10288 h 15033"/>
              <a:gd name="connsiteX17" fmla="*/ 9824 w 12693"/>
              <a:gd name="connsiteY17" fmla="*/ 9400 h 15033"/>
              <a:gd name="connsiteX18" fmla="*/ 8606 w 12693"/>
              <a:gd name="connsiteY18" fmla="*/ 11760 h 15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2693" h="15033">
                <a:moveTo>
                  <a:pt x="8606" y="11760"/>
                </a:moveTo>
                <a:cubicBezTo>
                  <a:pt x="8047" y="12255"/>
                  <a:pt x="7375" y="12521"/>
                  <a:pt x="6600" y="12521"/>
                </a:cubicBezTo>
                <a:cubicBezTo>
                  <a:pt x="5534" y="12521"/>
                  <a:pt x="4658" y="12128"/>
                  <a:pt x="4010" y="11341"/>
                </a:cubicBezTo>
                <a:cubicBezTo>
                  <a:pt x="3350" y="10580"/>
                  <a:pt x="2995" y="9261"/>
                  <a:pt x="2995" y="7422"/>
                </a:cubicBezTo>
                <a:cubicBezTo>
                  <a:pt x="2995" y="5696"/>
                  <a:pt x="3350" y="4427"/>
                  <a:pt x="4010" y="3666"/>
                </a:cubicBezTo>
                <a:cubicBezTo>
                  <a:pt x="4683" y="2905"/>
                  <a:pt x="5585" y="2512"/>
                  <a:pt x="6664" y="2512"/>
                </a:cubicBezTo>
                <a:cubicBezTo>
                  <a:pt x="7425" y="2512"/>
                  <a:pt x="8098" y="2740"/>
                  <a:pt x="8657" y="3184"/>
                </a:cubicBezTo>
                <a:cubicBezTo>
                  <a:pt x="9228" y="3616"/>
                  <a:pt x="9571" y="4198"/>
                  <a:pt x="9761" y="4960"/>
                </a:cubicBezTo>
                <a:lnTo>
                  <a:pt x="12643" y="4262"/>
                </a:lnTo>
                <a:cubicBezTo>
                  <a:pt x="12313" y="3108"/>
                  <a:pt x="11805" y="2220"/>
                  <a:pt x="11170" y="1585"/>
                </a:cubicBezTo>
                <a:cubicBezTo>
                  <a:pt x="10028" y="532"/>
                  <a:pt x="8580" y="0"/>
                  <a:pt x="6816" y="0"/>
                </a:cubicBezTo>
                <a:cubicBezTo>
                  <a:pt x="4785" y="0"/>
                  <a:pt x="3122" y="685"/>
                  <a:pt x="1878" y="2004"/>
                </a:cubicBezTo>
                <a:cubicBezTo>
                  <a:pt x="621" y="3337"/>
                  <a:pt x="0" y="5226"/>
                  <a:pt x="0" y="7637"/>
                </a:cubicBezTo>
                <a:cubicBezTo>
                  <a:pt x="0" y="9946"/>
                  <a:pt x="621" y="11734"/>
                  <a:pt x="1878" y="13054"/>
                </a:cubicBezTo>
                <a:cubicBezTo>
                  <a:pt x="3097" y="14374"/>
                  <a:pt x="4709" y="15033"/>
                  <a:pt x="6626" y="15033"/>
                </a:cubicBezTo>
                <a:cubicBezTo>
                  <a:pt x="8213" y="15033"/>
                  <a:pt x="9482" y="14627"/>
                  <a:pt x="10523" y="13866"/>
                </a:cubicBezTo>
                <a:cubicBezTo>
                  <a:pt x="11538" y="13079"/>
                  <a:pt x="12249" y="11900"/>
                  <a:pt x="12693" y="10288"/>
                </a:cubicBezTo>
                <a:lnTo>
                  <a:pt x="9824" y="9400"/>
                </a:lnTo>
                <a:cubicBezTo>
                  <a:pt x="9596" y="10491"/>
                  <a:pt x="9190" y="11265"/>
                  <a:pt x="8606" y="11760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C3DD4806-3E10-4188-B3F0-4EDA879C8D37}"/>
              </a:ext>
            </a:extLst>
          </p:cNvPr>
          <p:cNvSpPr/>
          <p:nvPr/>
        </p:nvSpPr>
        <p:spPr>
          <a:xfrm>
            <a:off x="11822695" y="9998103"/>
            <a:ext cx="14014" cy="14564"/>
          </a:xfrm>
          <a:custGeom>
            <a:avLst/>
            <a:gdLst>
              <a:gd name="connsiteX0" fmla="*/ 9634 w 14014"/>
              <a:gd name="connsiteY0" fmla="*/ 0 h 14564"/>
              <a:gd name="connsiteX1" fmla="*/ 7006 w 14014"/>
              <a:gd name="connsiteY1" fmla="*/ 9933 h 14564"/>
              <a:gd name="connsiteX2" fmla="*/ 4404 w 14014"/>
              <a:gd name="connsiteY2" fmla="*/ 0 h 14564"/>
              <a:gd name="connsiteX3" fmla="*/ 0 w 14014"/>
              <a:gd name="connsiteY3" fmla="*/ 0 h 14564"/>
              <a:gd name="connsiteX4" fmla="*/ 0 w 14014"/>
              <a:gd name="connsiteY4" fmla="*/ 14564 h 14564"/>
              <a:gd name="connsiteX5" fmla="*/ 2716 w 14014"/>
              <a:gd name="connsiteY5" fmla="*/ 14564 h 14564"/>
              <a:gd name="connsiteX6" fmla="*/ 2716 w 14014"/>
              <a:gd name="connsiteY6" fmla="*/ 3108 h 14564"/>
              <a:gd name="connsiteX7" fmla="*/ 5572 w 14014"/>
              <a:gd name="connsiteY7" fmla="*/ 14564 h 14564"/>
              <a:gd name="connsiteX8" fmla="*/ 8390 w 14014"/>
              <a:gd name="connsiteY8" fmla="*/ 14564 h 14564"/>
              <a:gd name="connsiteX9" fmla="*/ 11297 w 14014"/>
              <a:gd name="connsiteY9" fmla="*/ 3108 h 14564"/>
              <a:gd name="connsiteX10" fmla="*/ 11322 w 14014"/>
              <a:gd name="connsiteY10" fmla="*/ 14564 h 14564"/>
              <a:gd name="connsiteX11" fmla="*/ 14014 w 14014"/>
              <a:gd name="connsiteY11" fmla="*/ 14564 h 14564"/>
              <a:gd name="connsiteX12" fmla="*/ 14014 w 14014"/>
              <a:gd name="connsiteY12" fmla="*/ 0 h 14564"/>
              <a:gd name="connsiteX13" fmla="*/ 9634 w 14014"/>
              <a:gd name="connsiteY13" fmla="*/ 0 h 14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4014" h="14564">
                <a:moveTo>
                  <a:pt x="9634" y="0"/>
                </a:moveTo>
                <a:lnTo>
                  <a:pt x="7006" y="9933"/>
                </a:lnTo>
                <a:lnTo>
                  <a:pt x="4404" y="0"/>
                </a:lnTo>
                <a:lnTo>
                  <a:pt x="0" y="0"/>
                </a:lnTo>
                <a:lnTo>
                  <a:pt x="0" y="14564"/>
                </a:lnTo>
                <a:lnTo>
                  <a:pt x="2716" y="14564"/>
                </a:lnTo>
                <a:lnTo>
                  <a:pt x="2716" y="3108"/>
                </a:lnTo>
                <a:lnTo>
                  <a:pt x="5572" y="14564"/>
                </a:lnTo>
                <a:lnTo>
                  <a:pt x="8390" y="14564"/>
                </a:lnTo>
                <a:lnTo>
                  <a:pt x="11297" y="3108"/>
                </a:lnTo>
                <a:lnTo>
                  <a:pt x="11322" y="14564"/>
                </a:lnTo>
                <a:lnTo>
                  <a:pt x="14014" y="14564"/>
                </a:lnTo>
                <a:lnTo>
                  <a:pt x="14014" y="0"/>
                </a:lnTo>
                <a:lnTo>
                  <a:pt x="9634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37B36BED-F041-4CA3-99D8-F6DF9CC5BD3F}"/>
              </a:ext>
            </a:extLst>
          </p:cNvPr>
          <p:cNvSpPr/>
          <p:nvPr/>
        </p:nvSpPr>
        <p:spPr>
          <a:xfrm>
            <a:off x="1149501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Freeform 3">
            <a:extLst>
              <a:ext uri="{FF2B5EF4-FFF2-40B4-BE49-F238E27FC236}">
                <a16:creationId xmlns:a16="http://schemas.microsoft.com/office/drawing/2014/main" id="{9517CE08-F5CF-4232-B3AF-7F7ED4D3131D}"/>
              </a:ext>
            </a:extLst>
          </p:cNvPr>
          <p:cNvSpPr/>
          <p:nvPr/>
        </p:nvSpPr>
        <p:spPr>
          <a:xfrm>
            <a:off x="11552109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86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61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3">
            <a:extLst>
              <a:ext uri="{FF2B5EF4-FFF2-40B4-BE49-F238E27FC236}">
                <a16:creationId xmlns:a16="http://schemas.microsoft.com/office/drawing/2014/main" id="{FC252E84-043F-458B-AC00-A1F8DC41EB53}"/>
              </a:ext>
            </a:extLst>
          </p:cNvPr>
          <p:cNvSpPr/>
          <p:nvPr/>
        </p:nvSpPr>
        <p:spPr>
          <a:xfrm>
            <a:off x="11610306" y="10391166"/>
            <a:ext cx="39910" cy="59119"/>
          </a:xfrm>
          <a:custGeom>
            <a:avLst/>
            <a:gdLst>
              <a:gd name="connsiteX0" fmla="*/ 0 w 39910"/>
              <a:gd name="connsiteY0" fmla="*/ 59119 h 59119"/>
              <a:gd name="connsiteX1" fmla="*/ 0 w 39910"/>
              <a:gd name="connsiteY1" fmla="*/ 0 h 59119"/>
              <a:gd name="connsiteX2" fmla="*/ 39910 w 39910"/>
              <a:gd name="connsiteY2" fmla="*/ 0 h 59119"/>
              <a:gd name="connsiteX3" fmla="*/ 39910 w 39910"/>
              <a:gd name="connsiteY3" fmla="*/ 6965 h 59119"/>
              <a:gd name="connsiteX4" fmla="*/ 7832 w 39910"/>
              <a:gd name="connsiteY4" fmla="*/ 6965 h 59119"/>
              <a:gd name="connsiteX5" fmla="*/ 7832 w 39910"/>
              <a:gd name="connsiteY5" fmla="*/ 25296 h 59119"/>
              <a:gd name="connsiteX6" fmla="*/ 35594 w 39910"/>
              <a:gd name="connsiteY6" fmla="*/ 25296 h 59119"/>
              <a:gd name="connsiteX7" fmla="*/ 35594 w 39910"/>
              <a:gd name="connsiteY7" fmla="*/ 32262 h 59119"/>
              <a:gd name="connsiteX8" fmla="*/ 7832 w 39910"/>
              <a:gd name="connsiteY8" fmla="*/ 32262 h 59119"/>
              <a:gd name="connsiteX9" fmla="*/ 7832 w 39910"/>
              <a:gd name="connsiteY9" fmla="*/ 59119 h 59119"/>
              <a:gd name="connsiteX10" fmla="*/ 0 w 3991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9910" h="59119">
                <a:moveTo>
                  <a:pt x="0" y="59119"/>
                </a:moveTo>
                <a:lnTo>
                  <a:pt x="0" y="0"/>
                </a:lnTo>
                <a:lnTo>
                  <a:pt x="39910" y="0"/>
                </a:lnTo>
                <a:lnTo>
                  <a:pt x="39910" y="6965"/>
                </a:lnTo>
                <a:lnTo>
                  <a:pt x="7832" y="6965"/>
                </a:lnTo>
                <a:lnTo>
                  <a:pt x="7832" y="25296"/>
                </a:lnTo>
                <a:lnTo>
                  <a:pt x="35594" y="25296"/>
                </a:lnTo>
                <a:lnTo>
                  <a:pt x="35594" y="32262"/>
                </a:lnTo>
                <a:lnTo>
                  <a:pt x="7832" y="32262"/>
                </a:lnTo>
                <a:lnTo>
                  <a:pt x="783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>
            <a:extLst>
              <a:ext uri="{FF2B5EF4-FFF2-40B4-BE49-F238E27FC236}">
                <a16:creationId xmlns:a16="http://schemas.microsoft.com/office/drawing/2014/main" id="{843A2488-58FE-4ABD-93E7-1AC6C81516C1}"/>
              </a:ext>
            </a:extLst>
          </p:cNvPr>
          <p:cNvSpPr/>
          <p:nvPr/>
        </p:nvSpPr>
        <p:spPr>
          <a:xfrm>
            <a:off x="11738370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977C2554-671E-4AC6-A8B7-72BF6E3EAD83}"/>
              </a:ext>
            </a:extLst>
          </p:cNvPr>
          <p:cNvSpPr/>
          <p:nvPr/>
        </p:nvSpPr>
        <p:spPr>
          <a:xfrm>
            <a:off x="1179547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>
            <a:extLst>
              <a:ext uri="{FF2B5EF4-FFF2-40B4-BE49-F238E27FC236}">
                <a16:creationId xmlns:a16="http://schemas.microsoft.com/office/drawing/2014/main" id="{4D5866D1-D7AC-4E23-A47F-CA7C9709B3EB}"/>
              </a:ext>
            </a:extLst>
          </p:cNvPr>
          <p:cNvSpPr/>
          <p:nvPr/>
        </p:nvSpPr>
        <p:spPr>
          <a:xfrm>
            <a:off x="11854574" y="10391170"/>
            <a:ext cx="7845" cy="59118"/>
          </a:xfrm>
          <a:custGeom>
            <a:avLst/>
            <a:gdLst>
              <a:gd name="connsiteX0" fmla="*/ 3922 w 7845"/>
              <a:gd name="connsiteY0" fmla="*/ 0 h 59118"/>
              <a:gd name="connsiteX1" fmla="*/ 3922 w 7845"/>
              <a:gd name="connsiteY1" fmla="*/ 59118 h 59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45" h="59118">
                <a:moveTo>
                  <a:pt x="3922" y="0"/>
                </a:moveTo>
                <a:lnTo>
                  <a:pt x="3922" y="5911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>
            <a:extLst>
              <a:ext uri="{FF2B5EF4-FFF2-40B4-BE49-F238E27FC236}">
                <a16:creationId xmlns:a16="http://schemas.microsoft.com/office/drawing/2014/main" id="{9C998A4E-8716-4A67-915A-8C91FB356507}"/>
              </a:ext>
            </a:extLst>
          </p:cNvPr>
          <p:cNvSpPr/>
          <p:nvPr/>
        </p:nvSpPr>
        <p:spPr>
          <a:xfrm>
            <a:off x="10884470" y="9935839"/>
            <a:ext cx="87576" cy="141366"/>
          </a:xfrm>
          <a:custGeom>
            <a:avLst/>
            <a:gdLst>
              <a:gd name="connsiteX0" fmla="*/ 87576 w 87576"/>
              <a:gd name="connsiteY0" fmla="*/ 0 h 141366"/>
              <a:gd name="connsiteX1" fmla="*/ 87576 w 87576"/>
              <a:gd name="connsiteY1" fmla="*/ 98257 h 141366"/>
              <a:gd name="connsiteX2" fmla="*/ 74590 w 87576"/>
              <a:gd name="connsiteY2" fmla="*/ 130544 h 141366"/>
              <a:gd name="connsiteX3" fmla="*/ 44949 w 87576"/>
              <a:gd name="connsiteY3" fmla="*/ 141366 h 141366"/>
              <a:gd name="connsiteX4" fmla="*/ 12592 w 87576"/>
              <a:gd name="connsiteY4" fmla="*/ 129289 h 141366"/>
              <a:gd name="connsiteX5" fmla="*/ 0 w 87576"/>
              <a:gd name="connsiteY5" fmla="*/ 92853 h 141366"/>
              <a:gd name="connsiteX6" fmla="*/ 0 w 87576"/>
              <a:gd name="connsiteY6" fmla="*/ 0 h 141366"/>
              <a:gd name="connsiteX7" fmla="*/ 32535 w 87576"/>
              <a:gd name="connsiteY7" fmla="*/ 0 h 141366"/>
              <a:gd name="connsiteX8" fmla="*/ 32535 w 87576"/>
              <a:gd name="connsiteY8" fmla="*/ 99869 h 141366"/>
              <a:gd name="connsiteX9" fmla="*/ 43794 w 87576"/>
              <a:gd name="connsiteY9" fmla="*/ 116551 h 141366"/>
              <a:gd name="connsiteX10" fmla="*/ 55067 w 87576"/>
              <a:gd name="connsiteY10" fmla="*/ 100071 h 141366"/>
              <a:gd name="connsiteX11" fmla="*/ 55067 w 87576"/>
              <a:gd name="connsiteY11" fmla="*/ 0 h 141366"/>
              <a:gd name="connsiteX12" fmla="*/ 87576 w 87576"/>
              <a:gd name="connsiteY12" fmla="*/ 0 h 141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7576" h="141366">
                <a:moveTo>
                  <a:pt x="87576" y="0"/>
                </a:moveTo>
                <a:lnTo>
                  <a:pt x="87576" y="98257"/>
                </a:lnTo>
                <a:cubicBezTo>
                  <a:pt x="87576" y="113049"/>
                  <a:pt x="84098" y="122006"/>
                  <a:pt x="74590" y="130544"/>
                </a:cubicBezTo>
                <a:cubicBezTo>
                  <a:pt x="66656" y="138029"/>
                  <a:pt x="57339" y="141366"/>
                  <a:pt x="44949" y="141366"/>
                </a:cubicBezTo>
                <a:cubicBezTo>
                  <a:pt x="32344" y="141366"/>
                  <a:pt x="20539" y="136989"/>
                  <a:pt x="12592" y="129289"/>
                </a:cubicBezTo>
                <a:cubicBezTo>
                  <a:pt x="3871" y="121169"/>
                  <a:pt x="0" y="109928"/>
                  <a:pt x="0" y="92853"/>
                </a:cubicBezTo>
                <a:lnTo>
                  <a:pt x="0" y="0"/>
                </a:lnTo>
                <a:lnTo>
                  <a:pt x="32535" y="0"/>
                </a:lnTo>
                <a:lnTo>
                  <a:pt x="32535" y="99869"/>
                </a:lnTo>
                <a:cubicBezTo>
                  <a:pt x="32535" y="111946"/>
                  <a:pt x="37396" y="116551"/>
                  <a:pt x="43794" y="116551"/>
                </a:cubicBezTo>
                <a:cubicBezTo>
                  <a:pt x="47273" y="116551"/>
                  <a:pt x="55067" y="112644"/>
                  <a:pt x="55067" y="100071"/>
                </a:cubicBezTo>
                <a:lnTo>
                  <a:pt x="55067" y="0"/>
                </a:lnTo>
                <a:lnTo>
                  <a:pt x="8757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>
            <a:extLst>
              <a:ext uri="{FF2B5EF4-FFF2-40B4-BE49-F238E27FC236}">
                <a16:creationId xmlns:a16="http://schemas.microsoft.com/office/drawing/2014/main" id="{48B21696-BBA3-45AF-9F44-35AD3BE10BEC}"/>
              </a:ext>
            </a:extLst>
          </p:cNvPr>
          <p:cNvSpPr/>
          <p:nvPr/>
        </p:nvSpPr>
        <p:spPr>
          <a:xfrm>
            <a:off x="10982307" y="9983890"/>
            <a:ext cx="72648" cy="137636"/>
          </a:xfrm>
          <a:custGeom>
            <a:avLst/>
            <a:gdLst>
              <a:gd name="connsiteX0" fmla="*/ 0 w 72648"/>
              <a:gd name="connsiteY0" fmla="*/ 137636 h 137636"/>
              <a:gd name="connsiteX1" fmla="*/ 0 w 72648"/>
              <a:gd name="connsiteY1" fmla="*/ 0 h 137636"/>
              <a:gd name="connsiteX2" fmla="*/ 34883 w 72648"/>
              <a:gd name="connsiteY2" fmla="*/ 0 h 137636"/>
              <a:gd name="connsiteX3" fmla="*/ 34883 w 72648"/>
              <a:gd name="connsiteY3" fmla="*/ 111806 h 137636"/>
              <a:gd name="connsiteX4" fmla="*/ 72648 w 72648"/>
              <a:gd name="connsiteY4" fmla="*/ 111806 h 137636"/>
              <a:gd name="connsiteX5" fmla="*/ 72648 w 72648"/>
              <a:gd name="connsiteY5" fmla="*/ 137636 h 137636"/>
              <a:gd name="connsiteX6" fmla="*/ 0 w 72648"/>
              <a:gd name="connsiteY6" fmla="*/ 137636 h 137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2648" h="137636">
                <a:moveTo>
                  <a:pt x="0" y="137636"/>
                </a:moveTo>
                <a:lnTo>
                  <a:pt x="0" y="0"/>
                </a:lnTo>
                <a:lnTo>
                  <a:pt x="34883" y="0"/>
                </a:lnTo>
                <a:lnTo>
                  <a:pt x="34883" y="111806"/>
                </a:lnTo>
                <a:lnTo>
                  <a:pt x="72648" y="111806"/>
                </a:lnTo>
                <a:lnTo>
                  <a:pt x="72648" y="137636"/>
                </a:lnTo>
                <a:lnTo>
                  <a:pt x="0" y="13763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>
            <a:extLst>
              <a:ext uri="{FF2B5EF4-FFF2-40B4-BE49-F238E27FC236}">
                <a16:creationId xmlns:a16="http://schemas.microsoft.com/office/drawing/2014/main" id="{FAF5CE03-D720-4A49-BFC4-8088F36F796C}"/>
              </a:ext>
            </a:extLst>
          </p:cNvPr>
          <p:cNvSpPr/>
          <p:nvPr/>
        </p:nvSpPr>
        <p:spPr>
          <a:xfrm>
            <a:off x="10712837" y="10031063"/>
            <a:ext cx="57275" cy="92776"/>
          </a:xfrm>
          <a:custGeom>
            <a:avLst/>
            <a:gdLst>
              <a:gd name="connsiteX0" fmla="*/ 57275 w 57275"/>
              <a:gd name="connsiteY0" fmla="*/ 56404 h 92776"/>
              <a:gd name="connsiteX1" fmla="*/ 56933 w 57275"/>
              <a:gd name="connsiteY1" fmla="*/ 64206 h 92776"/>
              <a:gd name="connsiteX2" fmla="*/ 29196 w 57275"/>
              <a:gd name="connsiteY2" fmla="*/ 92776 h 92776"/>
              <a:gd name="connsiteX3" fmla="*/ 0 w 57275"/>
              <a:gd name="connsiteY3" fmla="*/ 51926 h 92776"/>
              <a:gd name="connsiteX4" fmla="*/ 0 w 57275"/>
              <a:gd name="connsiteY4" fmla="*/ 39289 h 92776"/>
              <a:gd name="connsiteX5" fmla="*/ 29196 w 57275"/>
              <a:gd name="connsiteY5" fmla="*/ 0 h 92776"/>
              <a:gd name="connsiteX6" fmla="*/ 56463 w 57275"/>
              <a:gd name="connsiteY6" fmla="*/ 22873 h 92776"/>
              <a:gd name="connsiteX7" fmla="*/ 56793 w 57275"/>
              <a:gd name="connsiteY7" fmla="*/ 31970 h 92776"/>
              <a:gd name="connsiteX8" fmla="*/ 37524 w 57275"/>
              <a:gd name="connsiteY8" fmla="*/ 31970 h 92776"/>
              <a:gd name="connsiteX9" fmla="*/ 29196 w 57275"/>
              <a:gd name="connsiteY9" fmla="*/ 13333 h 92776"/>
              <a:gd name="connsiteX10" fmla="*/ 19637 w 57275"/>
              <a:gd name="connsiteY10" fmla="*/ 35623 h 92776"/>
              <a:gd name="connsiteX11" fmla="*/ 19637 w 57275"/>
              <a:gd name="connsiteY11" fmla="*/ 60197 h 92776"/>
              <a:gd name="connsiteX12" fmla="*/ 29196 w 57275"/>
              <a:gd name="connsiteY12" fmla="*/ 79417 h 92776"/>
              <a:gd name="connsiteX13" fmla="*/ 37638 w 57275"/>
              <a:gd name="connsiteY13" fmla="*/ 56404 h 92776"/>
              <a:gd name="connsiteX14" fmla="*/ 57275 w 57275"/>
              <a:gd name="connsiteY14" fmla="*/ 56404 h 92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7275" h="92776">
                <a:moveTo>
                  <a:pt x="57275" y="56404"/>
                </a:moveTo>
                <a:cubicBezTo>
                  <a:pt x="57161" y="58066"/>
                  <a:pt x="57034" y="62557"/>
                  <a:pt x="56933" y="64206"/>
                </a:cubicBezTo>
                <a:cubicBezTo>
                  <a:pt x="56082" y="80381"/>
                  <a:pt x="47768" y="92776"/>
                  <a:pt x="29196" y="92776"/>
                </a:cubicBezTo>
                <a:cubicBezTo>
                  <a:pt x="1777" y="92776"/>
                  <a:pt x="0" y="75535"/>
                  <a:pt x="0" y="51926"/>
                </a:cubicBezTo>
                <a:lnTo>
                  <a:pt x="0" y="39289"/>
                </a:lnTo>
                <a:cubicBezTo>
                  <a:pt x="710" y="16746"/>
                  <a:pt x="2500" y="0"/>
                  <a:pt x="29196" y="0"/>
                </a:cubicBezTo>
                <a:cubicBezTo>
                  <a:pt x="44099" y="203"/>
                  <a:pt x="55245" y="7777"/>
                  <a:pt x="56463" y="22873"/>
                </a:cubicBezTo>
                <a:cubicBezTo>
                  <a:pt x="56679" y="25144"/>
                  <a:pt x="56933" y="29712"/>
                  <a:pt x="56793" y="31970"/>
                </a:cubicBezTo>
                <a:lnTo>
                  <a:pt x="37524" y="31970"/>
                </a:lnTo>
                <a:cubicBezTo>
                  <a:pt x="36825" y="26299"/>
                  <a:pt x="37409" y="13333"/>
                  <a:pt x="29196" y="13333"/>
                </a:cubicBezTo>
                <a:cubicBezTo>
                  <a:pt x="16083" y="13333"/>
                  <a:pt x="19637" y="28772"/>
                  <a:pt x="19637" y="35623"/>
                </a:cubicBezTo>
                <a:lnTo>
                  <a:pt x="19637" y="60197"/>
                </a:lnTo>
                <a:cubicBezTo>
                  <a:pt x="19637" y="67505"/>
                  <a:pt x="17746" y="79417"/>
                  <a:pt x="29196" y="79417"/>
                </a:cubicBezTo>
                <a:cubicBezTo>
                  <a:pt x="38361" y="79417"/>
                  <a:pt x="37295" y="62087"/>
                  <a:pt x="37638" y="56404"/>
                </a:cubicBezTo>
                <a:lnTo>
                  <a:pt x="57275" y="5640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6012E0CF-B2F3-4878-96CE-E799B5B87BA9}"/>
              </a:ext>
            </a:extLst>
          </p:cNvPr>
          <p:cNvSpPr/>
          <p:nvPr/>
        </p:nvSpPr>
        <p:spPr>
          <a:xfrm>
            <a:off x="11167158" y="10031021"/>
            <a:ext cx="59725" cy="92104"/>
          </a:xfrm>
          <a:custGeom>
            <a:avLst/>
            <a:gdLst>
              <a:gd name="connsiteX0" fmla="*/ 38348 w 59725"/>
              <a:gd name="connsiteY0" fmla="*/ 0 h 92104"/>
              <a:gd name="connsiteX1" fmla="*/ 59725 w 59725"/>
              <a:gd name="connsiteY1" fmla="*/ 0 h 92104"/>
              <a:gd name="connsiteX2" fmla="*/ 59725 w 59725"/>
              <a:gd name="connsiteY2" fmla="*/ 53943 h 92104"/>
              <a:gd name="connsiteX3" fmla="*/ 57986 w 59725"/>
              <a:gd name="connsiteY3" fmla="*/ 69103 h 92104"/>
              <a:gd name="connsiteX4" fmla="*/ 52591 w 59725"/>
              <a:gd name="connsiteY4" fmla="*/ 81561 h 92104"/>
              <a:gd name="connsiteX5" fmla="*/ 44898 w 59725"/>
              <a:gd name="connsiteY5" fmla="*/ 89072 h 92104"/>
              <a:gd name="connsiteX6" fmla="*/ 31405 w 59725"/>
              <a:gd name="connsiteY6" fmla="*/ 92104 h 92104"/>
              <a:gd name="connsiteX7" fmla="*/ 21490 w 59725"/>
              <a:gd name="connsiteY7" fmla="*/ 91165 h 92104"/>
              <a:gd name="connsiteX8" fmla="*/ 12529 w 59725"/>
              <a:gd name="connsiteY8" fmla="*/ 87486 h 92104"/>
              <a:gd name="connsiteX9" fmla="*/ 5877 w 59725"/>
              <a:gd name="connsiteY9" fmla="*/ 79671 h 92104"/>
              <a:gd name="connsiteX10" fmla="*/ 1802 w 59725"/>
              <a:gd name="connsiteY10" fmla="*/ 69243 h 92104"/>
              <a:gd name="connsiteX11" fmla="*/ 0 w 59725"/>
              <a:gd name="connsiteY11" fmla="*/ 53943 h 92104"/>
              <a:gd name="connsiteX12" fmla="*/ 0 w 59725"/>
              <a:gd name="connsiteY12" fmla="*/ 0 h 92104"/>
              <a:gd name="connsiteX13" fmla="*/ 21199 w 59725"/>
              <a:gd name="connsiteY13" fmla="*/ 0 h 92104"/>
              <a:gd name="connsiteX14" fmla="*/ 21199 w 59725"/>
              <a:gd name="connsiteY14" fmla="*/ 60451 h 92104"/>
              <a:gd name="connsiteX15" fmla="*/ 29881 w 59725"/>
              <a:gd name="connsiteY15" fmla="*/ 76182 h 92104"/>
              <a:gd name="connsiteX16" fmla="*/ 38348 w 59725"/>
              <a:gd name="connsiteY16" fmla="*/ 60451 h 92104"/>
              <a:gd name="connsiteX17" fmla="*/ 38348 w 59725"/>
              <a:gd name="connsiteY17" fmla="*/ 0 h 92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9725" h="92104">
                <a:moveTo>
                  <a:pt x="38348" y="0"/>
                </a:moveTo>
                <a:lnTo>
                  <a:pt x="59725" y="0"/>
                </a:lnTo>
                <a:lnTo>
                  <a:pt x="59725" y="53943"/>
                </a:lnTo>
                <a:cubicBezTo>
                  <a:pt x="59725" y="59283"/>
                  <a:pt x="59128" y="64333"/>
                  <a:pt x="57986" y="69103"/>
                </a:cubicBezTo>
                <a:cubicBezTo>
                  <a:pt x="56856" y="73861"/>
                  <a:pt x="55067" y="77996"/>
                  <a:pt x="52591" y="81561"/>
                </a:cubicBezTo>
                <a:cubicBezTo>
                  <a:pt x="50154" y="85114"/>
                  <a:pt x="47590" y="87638"/>
                  <a:pt x="44898" y="89072"/>
                </a:cubicBezTo>
                <a:cubicBezTo>
                  <a:pt x="41154" y="91089"/>
                  <a:pt x="36660" y="92104"/>
                  <a:pt x="31405" y="92104"/>
                </a:cubicBezTo>
                <a:cubicBezTo>
                  <a:pt x="28383" y="92104"/>
                  <a:pt x="25070" y="91775"/>
                  <a:pt x="21490" y="91165"/>
                </a:cubicBezTo>
                <a:cubicBezTo>
                  <a:pt x="17924" y="90556"/>
                  <a:pt x="14902" y="89313"/>
                  <a:pt x="12529" y="87486"/>
                </a:cubicBezTo>
                <a:cubicBezTo>
                  <a:pt x="10104" y="85672"/>
                  <a:pt x="7895" y="83046"/>
                  <a:pt x="5877" y="79671"/>
                </a:cubicBezTo>
                <a:cubicBezTo>
                  <a:pt x="3897" y="76296"/>
                  <a:pt x="2538" y="72821"/>
                  <a:pt x="1802" y="69243"/>
                </a:cubicBezTo>
                <a:cubicBezTo>
                  <a:pt x="609" y="63483"/>
                  <a:pt x="0" y="58383"/>
                  <a:pt x="0" y="53943"/>
                </a:cubicBezTo>
                <a:lnTo>
                  <a:pt x="0" y="0"/>
                </a:lnTo>
                <a:lnTo>
                  <a:pt x="21199" y="0"/>
                </a:lnTo>
                <a:lnTo>
                  <a:pt x="21199" y="60451"/>
                </a:lnTo>
                <a:cubicBezTo>
                  <a:pt x="21199" y="65386"/>
                  <a:pt x="22900" y="76182"/>
                  <a:pt x="29881" y="76182"/>
                </a:cubicBezTo>
                <a:cubicBezTo>
                  <a:pt x="36508" y="76182"/>
                  <a:pt x="38348" y="65475"/>
                  <a:pt x="38348" y="60451"/>
                </a:cubicBezTo>
                <a:lnTo>
                  <a:pt x="3834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>
            <a:extLst>
              <a:ext uri="{FF2B5EF4-FFF2-40B4-BE49-F238E27FC236}">
                <a16:creationId xmlns:a16="http://schemas.microsoft.com/office/drawing/2014/main" id="{664CB100-3DB5-4F67-8734-1BB3D560E2DF}"/>
              </a:ext>
            </a:extLst>
          </p:cNvPr>
          <p:cNvSpPr/>
          <p:nvPr/>
        </p:nvSpPr>
        <p:spPr>
          <a:xfrm>
            <a:off x="11234380" y="10027881"/>
            <a:ext cx="56323" cy="95516"/>
          </a:xfrm>
          <a:custGeom>
            <a:avLst/>
            <a:gdLst>
              <a:gd name="connsiteX0" fmla="*/ 36241 w 56323"/>
              <a:gd name="connsiteY0" fmla="*/ 29318 h 95516"/>
              <a:gd name="connsiteX1" fmla="*/ 56095 w 56323"/>
              <a:gd name="connsiteY1" fmla="*/ 29318 h 95516"/>
              <a:gd name="connsiteX2" fmla="*/ 27685 w 56323"/>
              <a:gd name="connsiteY2" fmla="*/ 0 h 95516"/>
              <a:gd name="connsiteX3" fmla="*/ 1599 w 56323"/>
              <a:gd name="connsiteY3" fmla="*/ 25626 h 95516"/>
              <a:gd name="connsiteX4" fmla="*/ 36241 w 56323"/>
              <a:gd name="connsiteY4" fmla="*/ 70372 h 95516"/>
              <a:gd name="connsiteX5" fmla="*/ 28840 w 56323"/>
              <a:gd name="connsiteY5" fmla="*/ 79379 h 95516"/>
              <a:gd name="connsiteX6" fmla="*/ 20996 w 56323"/>
              <a:gd name="connsiteY6" fmla="*/ 71767 h 95516"/>
              <a:gd name="connsiteX7" fmla="*/ 20996 w 56323"/>
              <a:gd name="connsiteY7" fmla="*/ 62519 h 95516"/>
              <a:gd name="connsiteX8" fmla="*/ 0 w 56323"/>
              <a:gd name="connsiteY8" fmla="*/ 62519 h 95516"/>
              <a:gd name="connsiteX9" fmla="*/ 27457 w 56323"/>
              <a:gd name="connsiteY9" fmla="*/ 95516 h 95516"/>
              <a:gd name="connsiteX10" fmla="*/ 56323 w 56323"/>
              <a:gd name="connsiteY10" fmla="*/ 69230 h 95516"/>
              <a:gd name="connsiteX11" fmla="*/ 20767 w 56323"/>
              <a:gd name="connsiteY11" fmla="*/ 24472 h 95516"/>
              <a:gd name="connsiteX12" fmla="*/ 29094 w 56323"/>
              <a:gd name="connsiteY12" fmla="*/ 16847 h 95516"/>
              <a:gd name="connsiteX13" fmla="*/ 35784 w 56323"/>
              <a:gd name="connsiteY13" fmla="*/ 23761 h 95516"/>
              <a:gd name="connsiteX14" fmla="*/ 36241 w 56323"/>
              <a:gd name="connsiteY14" fmla="*/ 29318 h 95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6323" h="95516">
                <a:moveTo>
                  <a:pt x="36241" y="29318"/>
                </a:moveTo>
                <a:lnTo>
                  <a:pt x="56095" y="29318"/>
                </a:lnTo>
                <a:cubicBezTo>
                  <a:pt x="56095" y="15236"/>
                  <a:pt x="48021" y="0"/>
                  <a:pt x="27685" y="0"/>
                </a:cubicBezTo>
                <a:cubicBezTo>
                  <a:pt x="7375" y="0"/>
                  <a:pt x="1599" y="17545"/>
                  <a:pt x="1599" y="25626"/>
                </a:cubicBezTo>
                <a:cubicBezTo>
                  <a:pt x="1599" y="52154"/>
                  <a:pt x="36241" y="57215"/>
                  <a:pt x="36241" y="70372"/>
                </a:cubicBezTo>
                <a:cubicBezTo>
                  <a:pt x="36241" y="74076"/>
                  <a:pt x="32318" y="79379"/>
                  <a:pt x="28840" y="79379"/>
                </a:cubicBezTo>
                <a:cubicBezTo>
                  <a:pt x="25375" y="79379"/>
                  <a:pt x="20996" y="75928"/>
                  <a:pt x="20996" y="71767"/>
                </a:cubicBezTo>
                <a:lnTo>
                  <a:pt x="20996" y="62519"/>
                </a:lnTo>
                <a:lnTo>
                  <a:pt x="0" y="62519"/>
                </a:lnTo>
                <a:cubicBezTo>
                  <a:pt x="0" y="72694"/>
                  <a:pt x="913" y="95516"/>
                  <a:pt x="27457" y="95516"/>
                </a:cubicBezTo>
                <a:cubicBezTo>
                  <a:pt x="54026" y="95516"/>
                  <a:pt x="56323" y="77540"/>
                  <a:pt x="56323" y="69230"/>
                </a:cubicBezTo>
                <a:cubicBezTo>
                  <a:pt x="56323" y="42233"/>
                  <a:pt x="20767" y="33695"/>
                  <a:pt x="20767" y="24472"/>
                </a:cubicBezTo>
                <a:cubicBezTo>
                  <a:pt x="20767" y="17773"/>
                  <a:pt x="26784" y="16847"/>
                  <a:pt x="29094" y="16847"/>
                </a:cubicBezTo>
                <a:cubicBezTo>
                  <a:pt x="31405" y="16847"/>
                  <a:pt x="35784" y="19841"/>
                  <a:pt x="35784" y="23761"/>
                </a:cubicBezTo>
                <a:lnTo>
                  <a:pt x="36241" y="2931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>
            <a:extLst>
              <a:ext uri="{FF2B5EF4-FFF2-40B4-BE49-F238E27FC236}">
                <a16:creationId xmlns:a16="http://schemas.microsoft.com/office/drawing/2014/main" id="{7CBA9958-2928-400C-96E7-D9E074ADF3AC}"/>
              </a:ext>
            </a:extLst>
          </p:cNvPr>
          <p:cNvSpPr/>
          <p:nvPr/>
        </p:nvSpPr>
        <p:spPr>
          <a:xfrm>
            <a:off x="10843106" y="10292052"/>
            <a:ext cx="46524" cy="60134"/>
          </a:xfrm>
          <a:custGeom>
            <a:avLst/>
            <a:gdLst>
              <a:gd name="connsiteX0" fmla="*/ 38691 w 46524"/>
              <a:gd name="connsiteY0" fmla="*/ 0 h 60134"/>
              <a:gd name="connsiteX1" fmla="*/ 46524 w 46524"/>
              <a:gd name="connsiteY1" fmla="*/ 0 h 60134"/>
              <a:gd name="connsiteX2" fmla="*/ 46524 w 46524"/>
              <a:gd name="connsiteY2" fmla="*/ 34164 h 60134"/>
              <a:gd name="connsiteX3" fmla="*/ 44505 w 46524"/>
              <a:gd name="connsiteY3" fmla="*/ 48310 h 60134"/>
              <a:gd name="connsiteX4" fmla="*/ 37219 w 46524"/>
              <a:gd name="connsiteY4" fmla="*/ 56836 h 60134"/>
              <a:gd name="connsiteX5" fmla="*/ 23408 w 46524"/>
              <a:gd name="connsiteY5" fmla="*/ 60134 h 60134"/>
              <a:gd name="connsiteX6" fmla="*/ 9799 w 46524"/>
              <a:gd name="connsiteY6" fmla="*/ 57267 h 60134"/>
              <a:gd name="connsiteX7" fmla="*/ 2259 w 46524"/>
              <a:gd name="connsiteY7" fmla="*/ 48969 h 60134"/>
              <a:gd name="connsiteX8" fmla="*/ 0 w 46524"/>
              <a:gd name="connsiteY8" fmla="*/ 34164 h 60134"/>
              <a:gd name="connsiteX9" fmla="*/ 0 w 46524"/>
              <a:gd name="connsiteY9" fmla="*/ 0 h 60134"/>
              <a:gd name="connsiteX10" fmla="*/ 7819 w 46524"/>
              <a:gd name="connsiteY10" fmla="*/ 0 h 60134"/>
              <a:gd name="connsiteX11" fmla="*/ 7819 w 46524"/>
              <a:gd name="connsiteY11" fmla="*/ 34126 h 60134"/>
              <a:gd name="connsiteX12" fmla="*/ 9266 w 46524"/>
              <a:gd name="connsiteY12" fmla="*/ 45468 h 60134"/>
              <a:gd name="connsiteX13" fmla="*/ 14179 w 46524"/>
              <a:gd name="connsiteY13" fmla="*/ 51101 h 60134"/>
              <a:gd name="connsiteX14" fmla="*/ 22709 w 46524"/>
              <a:gd name="connsiteY14" fmla="*/ 53068 h 60134"/>
              <a:gd name="connsiteX15" fmla="*/ 35023 w 46524"/>
              <a:gd name="connsiteY15" fmla="*/ 49160 h 60134"/>
              <a:gd name="connsiteX16" fmla="*/ 38691 w 46524"/>
              <a:gd name="connsiteY16" fmla="*/ 34126 h 60134"/>
              <a:gd name="connsiteX17" fmla="*/ 38691 w 46524"/>
              <a:gd name="connsiteY17" fmla="*/ 0 h 60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6524" h="60134">
                <a:moveTo>
                  <a:pt x="38691" y="0"/>
                </a:moveTo>
                <a:lnTo>
                  <a:pt x="46524" y="0"/>
                </a:lnTo>
                <a:lnTo>
                  <a:pt x="46524" y="34164"/>
                </a:lnTo>
                <a:cubicBezTo>
                  <a:pt x="46524" y="40089"/>
                  <a:pt x="45863" y="44821"/>
                  <a:pt x="44505" y="48310"/>
                </a:cubicBezTo>
                <a:cubicBezTo>
                  <a:pt x="43160" y="51812"/>
                  <a:pt x="40735" y="54654"/>
                  <a:pt x="37219" y="56836"/>
                </a:cubicBezTo>
                <a:cubicBezTo>
                  <a:pt x="33715" y="59030"/>
                  <a:pt x="29107" y="60134"/>
                  <a:pt x="23408" y="60134"/>
                </a:cubicBezTo>
                <a:cubicBezTo>
                  <a:pt x="17860" y="60134"/>
                  <a:pt x="13329" y="59183"/>
                  <a:pt x="9799" y="57267"/>
                </a:cubicBezTo>
                <a:cubicBezTo>
                  <a:pt x="6270" y="55351"/>
                  <a:pt x="3757" y="52598"/>
                  <a:pt x="2259" y="48969"/>
                </a:cubicBezTo>
                <a:cubicBezTo>
                  <a:pt x="749" y="45367"/>
                  <a:pt x="0" y="40419"/>
                  <a:pt x="0" y="34164"/>
                </a:cubicBezTo>
                <a:lnTo>
                  <a:pt x="0" y="0"/>
                </a:lnTo>
                <a:lnTo>
                  <a:pt x="7819" y="0"/>
                </a:lnTo>
                <a:lnTo>
                  <a:pt x="7819" y="34126"/>
                </a:lnTo>
                <a:cubicBezTo>
                  <a:pt x="7819" y="39252"/>
                  <a:pt x="8302" y="43033"/>
                  <a:pt x="9266" y="45468"/>
                </a:cubicBezTo>
                <a:cubicBezTo>
                  <a:pt x="10218" y="47904"/>
                  <a:pt x="11856" y="49782"/>
                  <a:pt x="14179" y="51101"/>
                </a:cubicBezTo>
                <a:cubicBezTo>
                  <a:pt x="16515" y="52408"/>
                  <a:pt x="19346" y="53068"/>
                  <a:pt x="22709" y="53068"/>
                </a:cubicBezTo>
                <a:cubicBezTo>
                  <a:pt x="28473" y="53068"/>
                  <a:pt x="32573" y="51773"/>
                  <a:pt x="35023" y="49160"/>
                </a:cubicBezTo>
                <a:cubicBezTo>
                  <a:pt x="37460" y="46546"/>
                  <a:pt x="38691" y="41548"/>
                  <a:pt x="38691" y="34126"/>
                </a:cubicBezTo>
                <a:lnTo>
                  <a:pt x="3869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>
            <a:extLst>
              <a:ext uri="{FF2B5EF4-FFF2-40B4-BE49-F238E27FC236}">
                <a16:creationId xmlns:a16="http://schemas.microsoft.com/office/drawing/2014/main" id="{17ECD5A3-3EEB-4BD2-BC81-BB482BD287AD}"/>
              </a:ext>
            </a:extLst>
          </p:cNvPr>
          <p:cNvSpPr/>
          <p:nvPr/>
        </p:nvSpPr>
        <p:spPr>
          <a:xfrm>
            <a:off x="10902333" y="10292053"/>
            <a:ext cx="36965" cy="59119"/>
          </a:xfrm>
          <a:custGeom>
            <a:avLst/>
            <a:gdLst>
              <a:gd name="connsiteX0" fmla="*/ 0 w 36965"/>
              <a:gd name="connsiteY0" fmla="*/ 59119 h 59119"/>
              <a:gd name="connsiteX1" fmla="*/ 0 w 36965"/>
              <a:gd name="connsiteY1" fmla="*/ 0 h 59119"/>
              <a:gd name="connsiteX2" fmla="*/ 7832 w 36965"/>
              <a:gd name="connsiteY2" fmla="*/ 0 h 59119"/>
              <a:gd name="connsiteX3" fmla="*/ 7832 w 36965"/>
              <a:gd name="connsiteY3" fmla="*/ 52129 h 59119"/>
              <a:gd name="connsiteX4" fmla="*/ 36965 w 36965"/>
              <a:gd name="connsiteY4" fmla="*/ 52129 h 59119"/>
              <a:gd name="connsiteX5" fmla="*/ 36965 w 36965"/>
              <a:gd name="connsiteY5" fmla="*/ 59119 h 59119"/>
              <a:gd name="connsiteX6" fmla="*/ 0 w 36965"/>
              <a:gd name="connsiteY6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965" h="59119">
                <a:moveTo>
                  <a:pt x="0" y="59119"/>
                </a:moveTo>
                <a:lnTo>
                  <a:pt x="0" y="0"/>
                </a:lnTo>
                <a:lnTo>
                  <a:pt x="7832" y="0"/>
                </a:lnTo>
                <a:lnTo>
                  <a:pt x="7832" y="52129"/>
                </a:lnTo>
                <a:lnTo>
                  <a:pt x="36965" y="52129"/>
                </a:lnTo>
                <a:lnTo>
                  <a:pt x="36965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>
            <a:extLst>
              <a:ext uri="{FF2B5EF4-FFF2-40B4-BE49-F238E27FC236}">
                <a16:creationId xmlns:a16="http://schemas.microsoft.com/office/drawing/2014/main" id="{32589549-B738-4650-9078-5421716E287F}"/>
              </a:ext>
            </a:extLst>
          </p:cNvPr>
          <p:cNvSpPr/>
          <p:nvPr/>
        </p:nvSpPr>
        <p:spPr>
          <a:xfrm>
            <a:off x="10971130" y="10291811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709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>
            <a:extLst>
              <a:ext uri="{FF2B5EF4-FFF2-40B4-BE49-F238E27FC236}">
                <a16:creationId xmlns:a16="http://schemas.microsoft.com/office/drawing/2014/main" id="{43B0C75E-4D31-4ED3-8756-ADAD918EEAEE}"/>
              </a:ext>
            </a:extLst>
          </p:cNvPr>
          <p:cNvSpPr/>
          <p:nvPr/>
        </p:nvSpPr>
        <p:spPr>
          <a:xfrm>
            <a:off x="11057985" y="10292817"/>
            <a:ext cx="38285" cy="58346"/>
          </a:xfrm>
          <a:custGeom>
            <a:avLst/>
            <a:gdLst>
              <a:gd name="connsiteX0" fmla="*/ 0 w 38285"/>
              <a:gd name="connsiteY0" fmla="*/ 6977 h 58346"/>
              <a:gd name="connsiteX1" fmla="*/ 0 w 38285"/>
              <a:gd name="connsiteY1" fmla="*/ 0 h 58346"/>
              <a:gd name="connsiteX2" fmla="*/ 38285 w 38285"/>
              <a:gd name="connsiteY2" fmla="*/ 0 h 58346"/>
              <a:gd name="connsiteX3" fmla="*/ 38285 w 38285"/>
              <a:gd name="connsiteY3" fmla="*/ 5658 h 58346"/>
              <a:gd name="connsiteX4" fmla="*/ 27089 w 38285"/>
              <a:gd name="connsiteY4" fmla="*/ 21618 h 58346"/>
              <a:gd name="connsiteX5" fmla="*/ 18508 w 38285"/>
              <a:gd name="connsiteY5" fmla="*/ 42119 h 58346"/>
              <a:gd name="connsiteX6" fmla="*/ 15728 w 38285"/>
              <a:gd name="connsiteY6" fmla="*/ 58346 h 58346"/>
              <a:gd name="connsiteX7" fmla="*/ 8263 w 38285"/>
              <a:gd name="connsiteY7" fmla="*/ 58346 h 58346"/>
              <a:gd name="connsiteX8" fmla="*/ 11018 w 38285"/>
              <a:gd name="connsiteY8" fmla="*/ 41498 h 58346"/>
              <a:gd name="connsiteX9" fmla="*/ 18533 w 38285"/>
              <a:gd name="connsiteY9" fmla="*/ 22442 h 58346"/>
              <a:gd name="connsiteX10" fmla="*/ 28955 w 38285"/>
              <a:gd name="connsiteY10" fmla="*/ 6977 h 58346"/>
              <a:gd name="connsiteX11" fmla="*/ 0 w 38285"/>
              <a:gd name="connsiteY11" fmla="*/ 6977 h 5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8285" h="58346">
                <a:moveTo>
                  <a:pt x="0" y="6977"/>
                </a:moveTo>
                <a:lnTo>
                  <a:pt x="0" y="0"/>
                </a:lnTo>
                <a:lnTo>
                  <a:pt x="38285" y="0"/>
                </a:lnTo>
                <a:lnTo>
                  <a:pt x="38285" y="5658"/>
                </a:lnTo>
                <a:cubicBezTo>
                  <a:pt x="34515" y="9654"/>
                  <a:pt x="30783" y="14982"/>
                  <a:pt x="27089" y="21618"/>
                </a:cubicBezTo>
                <a:cubicBezTo>
                  <a:pt x="23382" y="28265"/>
                  <a:pt x="20526" y="35078"/>
                  <a:pt x="18508" y="42119"/>
                </a:cubicBezTo>
                <a:cubicBezTo>
                  <a:pt x="17060" y="47042"/>
                  <a:pt x="16134" y="52459"/>
                  <a:pt x="15728" y="58346"/>
                </a:cubicBezTo>
                <a:lnTo>
                  <a:pt x="8263" y="58346"/>
                </a:lnTo>
                <a:cubicBezTo>
                  <a:pt x="8340" y="53702"/>
                  <a:pt x="9254" y="48082"/>
                  <a:pt x="11018" y="41498"/>
                </a:cubicBezTo>
                <a:cubicBezTo>
                  <a:pt x="12757" y="34900"/>
                  <a:pt x="15258" y="28557"/>
                  <a:pt x="18533" y="22442"/>
                </a:cubicBezTo>
                <a:cubicBezTo>
                  <a:pt x="21808" y="16327"/>
                  <a:pt x="25286" y="11164"/>
                  <a:pt x="28955" y="6977"/>
                </a:cubicBezTo>
                <a:lnTo>
                  <a:pt x="0" y="697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>
            <a:extLst>
              <a:ext uri="{FF2B5EF4-FFF2-40B4-BE49-F238E27FC236}">
                <a16:creationId xmlns:a16="http://schemas.microsoft.com/office/drawing/2014/main" id="{DDDDB3F4-46F0-4558-8494-9BBE89A5EF25}"/>
              </a:ext>
            </a:extLst>
          </p:cNvPr>
          <p:cNvSpPr/>
          <p:nvPr/>
        </p:nvSpPr>
        <p:spPr>
          <a:xfrm>
            <a:off x="1067109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57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45" y="21452"/>
                  <a:pt x="2259" y="18991"/>
                  <a:pt x="2259" y="16289"/>
                </a:cubicBezTo>
                <a:cubicBezTo>
                  <a:pt x="2259" y="13296"/>
                  <a:pt x="3109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76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>
            <a:extLst>
              <a:ext uri="{FF2B5EF4-FFF2-40B4-BE49-F238E27FC236}">
                <a16:creationId xmlns:a16="http://schemas.microsoft.com/office/drawing/2014/main" id="{B5ADE4DD-D964-4A31-B506-860C112A5375}"/>
              </a:ext>
            </a:extLst>
          </p:cNvPr>
          <p:cNvSpPr/>
          <p:nvPr/>
        </p:nvSpPr>
        <p:spPr>
          <a:xfrm>
            <a:off x="10858301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27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29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60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>
            <a:extLst>
              <a:ext uri="{FF2B5EF4-FFF2-40B4-BE49-F238E27FC236}">
                <a16:creationId xmlns:a16="http://schemas.microsoft.com/office/drawing/2014/main" id="{C1D0B149-FEDF-4E30-BDC4-4A1B3101DAEB}"/>
              </a:ext>
            </a:extLst>
          </p:cNvPr>
          <p:cNvSpPr/>
          <p:nvPr/>
        </p:nvSpPr>
        <p:spPr>
          <a:xfrm>
            <a:off x="10904268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46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78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>
            <a:extLst>
              <a:ext uri="{FF2B5EF4-FFF2-40B4-BE49-F238E27FC236}">
                <a16:creationId xmlns:a16="http://schemas.microsoft.com/office/drawing/2014/main" id="{5A6B21EC-A376-4CBB-823D-B0CA57E3FE0B}"/>
              </a:ext>
            </a:extLst>
          </p:cNvPr>
          <p:cNvSpPr/>
          <p:nvPr/>
        </p:nvSpPr>
        <p:spPr>
          <a:xfrm>
            <a:off x="10955208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>
            <a:extLst>
              <a:ext uri="{FF2B5EF4-FFF2-40B4-BE49-F238E27FC236}">
                <a16:creationId xmlns:a16="http://schemas.microsoft.com/office/drawing/2014/main" id="{02E89E2A-2B41-41F3-9BA4-D148D7571236}"/>
              </a:ext>
            </a:extLst>
          </p:cNvPr>
          <p:cNvSpPr/>
          <p:nvPr/>
        </p:nvSpPr>
        <p:spPr>
          <a:xfrm>
            <a:off x="10973187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>
            <a:extLst>
              <a:ext uri="{FF2B5EF4-FFF2-40B4-BE49-F238E27FC236}">
                <a16:creationId xmlns:a16="http://schemas.microsoft.com/office/drawing/2014/main" id="{7F6239CC-A065-40F3-B5EE-60B2BE79B8A6}"/>
              </a:ext>
            </a:extLst>
          </p:cNvPr>
          <p:cNvSpPr/>
          <p:nvPr/>
        </p:nvSpPr>
        <p:spPr>
          <a:xfrm>
            <a:off x="1104588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Freeform 3">
            <a:extLst>
              <a:ext uri="{FF2B5EF4-FFF2-40B4-BE49-F238E27FC236}">
                <a16:creationId xmlns:a16="http://schemas.microsoft.com/office/drawing/2014/main" id="{99BBEFE0-1867-441E-A816-EA1642BBA040}"/>
              </a:ext>
            </a:extLst>
          </p:cNvPr>
          <p:cNvSpPr/>
          <p:nvPr/>
        </p:nvSpPr>
        <p:spPr>
          <a:xfrm>
            <a:off x="11152742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">
            <a:extLst>
              <a:ext uri="{FF2B5EF4-FFF2-40B4-BE49-F238E27FC236}">
                <a16:creationId xmlns:a16="http://schemas.microsoft.com/office/drawing/2014/main" id="{5E2F9EC5-CE34-4CA0-98E8-C3693C27AF3C}"/>
              </a:ext>
            </a:extLst>
          </p:cNvPr>
          <p:cNvSpPr/>
          <p:nvPr/>
        </p:nvSpPr>
        <p:spPr>
          <a:xfrm>
            <a:off x="11200140" y="10390924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697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>
            <a:extLst>
              <a:ext uri="{FF2B5EF4-FFF2-40B4-BE49-F238E27FC236}">
                <a16:creationId xmlns:a16="http://schemas.microsoft.com/office/drawing/2014/main" id="{6B6A9690-D3E4-4C50-9129-BC624ED94B20}"/>
              </a:ext>
            </a:extLst>
          </p:cNvPr>
          <p:cNvSpPr/>
          <p:nvPr/>
        </p:nvSpPr>
        <p:spPr>
          <a:xfrm>
            <a:off x="10445361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33898 h 305124"/>
              <a:gd name="connsiteX6" fmla="*/ 67850 w 67850"/>
              <a:gd name="connsiteY6" fmla="*/ 33898 h 305124"/>
              <a:gd name="connsiteX7" fmla="*/ 67850 w 67850"/>
              <a:gd name="connsiteY7" fmla="*/ 0 h 305124"/>
              <a:gd name="connsiteX8" fmla="*/ 0 w 67850"/>
              <a:gd name="connsiteY8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>
            <a:extLst>
              <a:ext uri="{FF2B5EF4-FFF2-40B4-BE49-F238E27FC236}">
                <a16:creationId xmlns:a16="http://schemas.microsoft.com/office/drawing/2014/main" id="{B4F602F1-984A-4AAC-AFA3-B92F3E6020A8}"/>
              </a:ext>
            </a:extLst>
          </p:cNvPr>
          <p:cNvSpPr/>
          <p:nvPr/>
        </p:nvSpPr>
        <p:spPr>
          <a:xfrm>
            <a:off x="10206453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169505 h 305124"/>
              <a:gd name="connsiteX6" fmla="*/ 67850 w 67850"/>
              <a:gd name="connsiteY6" fmla="*/ 169505 h 305124"/>
              <a:gd name="connsiteX7" fmla="*/ 67850 w 67850"/>
              <a:gd name="connsiteY7" fmla="*/ 135606 h 305124"/>
              <a:gd name="connsiteX8" fmla="*/ 33918 w 67850"/>
              <a:gd name="connsiteY8" fmla="*/ 135606 h 305124"/>
              <a:gd name="connsiteX9" fmla="*/ 33918 w 67850"/>
              <a:gd name="connsiteY9" fmla="*/ 33898 h 305124"/>
              <a:gd name="connsiteX10" fmla="*/ 67850 w 67850"/>
              <a:gd name="connsiteY10" fmla="*/ 33898 h 305124"/>
              <a:gd name="connsiteX11" fmla="*/ 67850 w 67850"/>
              <a:gd name="connsiteY11" fmla="*/ 0 h 305124"/>
              <a:gd name="connsiteX12" fmla="*/ 0 w 67850"/>
              <a:gd name="connsiteY12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169505"/>
                </a:lnTo>
                <a:lnTo>
                  <a:pt x="67850" y="169505"/>
                </a:lnTo>
                <a:lnTo>
                  <a:pt x="67850" y="135606"/>
                </a:lnTo>
                <a:lnTo>
                  <a:pt x="33918" y="135606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8" name="Picture 3">
            <a:extLst>
              <a:ext uri="{FF2B5EF4-FFF2-40B4-BE49-F238E27FC236}">
                <a16:creationId xmlns:a16="http://schemas.microsoft.com/office/drawing/2014/main" id="{6B18706D-A4F1-483E-8B07-AC35EFC1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80086" y="9854406"/>
            <a:ext cx="355600" cy="355600"/>
          </a:xfrm>
          <a:prstGeom prst="rect">
            <a:avLst/>
          </a:prstGeom>
          <a:noFill/>
        </p:spPr>
      </p:pic>
      <p:pic>
        <p:nvPicPr>
          <p:cNvPr id="89" name="Picture 3">
            <a:extLst>
              <a:ext uri="{FF2B5EF4-FFF2-40B4-BE49-F238E27FC236}">
                <a16:creationId xmlns:a16="http://schemas.microsoft.com/office/drawing/2014/main" id="{992AEE63-94C7-4566-B6E1-F2A6F237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13486" y="9841706"/>
            <a:ext cx="927100" cy="406400"/>
          </a:xfrm>
          <a:prstGeom prst="rect">
            <a:avLst/>
          </a:prstGeom>
          <a:noFill/>
        </p:spPr>
      </p:pic>
      <p:pic>
        <p:nvPicPr>
          <p:cNvPr id="90" name="Picture 3">
            <a:extLst>
              <a:ext uri="{FF2B5EF4-FFF2-40B4-BE49-F238E27FC236}">
                <a16:creationId xmlns:a16="http://schemas.microsoft.com/office/drawing/2014/main" id="{B29AD1BC-DD95-4C68-8CD1-8048D6BB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07286" y="9867106"/>
            <a:ext cx="114300" cy="317500"/>
          </a:xfrm>
          <a:prstGeom prst="rect">
            <a:avLst/>
          </a:prstGeom>
          <a:noFill/>
        </p:spPr>
      </p:pic>
      <p:pic>
        <p:nvPicPr>
          <p:cNvPr id="91" name="Picture 3">
            <a:extLst>
              <a:ext uri="{FF2B5EF4-FFF2-40B4-BE49-F238E27FC236}">
                <a16:creationId xmlns:a16="http://schemas.microsoft.com/office/drawing/2014/main" id="{EFDE0748-D99C-49E6-86BA-67D4E225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89886" y="9841706"/>
            <a:ext cx="355600" cy="381000"/>
          </a:xfrm>
          <a:prstGeom prst="rect">
            <a:avLst/>
          </a:prstGeom>
          <a:noFill/>
        </p:spPr>
      </p:pic>
      <p:pic>
        <p:nvPicPr>
          <p:cNvPr id="92" name="Picture 3">
            <a:extLst>
              <a:ext uri="{FF2B5EF4-FFF2-40B4-BE49-F238E27FC236}">
                <a16:creationId xmlns:a16="http://schemas.microsoft.com/office/drawing/2014/main" id="{B73204F4-E689-49F8-9E43-441623E4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005786" y="10286206"/>
            <a:ext cx="50800" cy="76200"/>
          </a:xfrm>
          <a:prstGeom prst="rect">
            <a:avLst/>
          </a:prstGeom>
          <a:noFill/>
        </p:spPr>
      </p:pic>
      <p:pic>
        <p:nvPicPr>
          <p:cNvPr id="93" name="Picture 3">
            <a:extLst>
              <a:ext uri="{FF2B5EF4-FFF2-40B4-BE49-F238E27FC236}">
                <a16:creationId xmlns:a16="http://schemas.microsoft.com/office/drawing/2014/main" id="{9AE28025-985C-4DD7-8C3B-FD32A828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564586" y="10133806"/>
            <a:ext cx="50800" cy="38100"/>
          </a:xfrm>
          <a:prstGeom prst="rect">
            <a:avLst/>
          </a:prstGeom>
          <a:noFill/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C69B2862-47AB-4BF8-8563-656C1E518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640786" y="10171906"/>
            <a:ext cx="38100" cy="38100"/>
          </a:xfrm>
          <a:prstGeom prst="rect">
            <a:avLst/>
          </a:prstGeom>
          <a:noFill/>
        </p:spPr>
      </p:pic>
      <p:pic>
        <p:nvPicPr>
          <p:cNvPr id="95" name="Picture 3">
            <a:extLst>
              <a:ext uri="{FF2B5EF4-FFF2-40B4-BE49-F238E27FC236}">
                <a16:creationId xmlns:a16="http://schemas.microsoft.com/office/drawing/2014/main" id="{19B8B125-57E7-4D85-AB88-55EBB87D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691586" y="10171906"/>
            <a:ext cx="38100" cy="38100"/>
          </a:xfrm>
          <a:prstGeom prst="rect">
            <a:avLst/>
          </a:prstGeom>
          <a:noFill/>
        </p:spPr>
      </p:pic>
      <p:pic>
        <p:nvPicPr>
          <p:cNvPr id="96" name="Picture 3">
            <a:extLst>
              <a:ext uri="{FF2B5EF4-FFF2-40B4-BE49-F238E27FC236}">
                <a16:creationId xmlns:a16="http://schemas.microsoft.com/office/drawing/2014/main" id="{3F00F805-0E23-4915-BA6E-862C8685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831286" y="10108406"/>
            <a:ext cx="38100" cy="38100"/>
          </a:xfrm>
          <a:prstGeom prst="rect">
            <a:avLst/>
          </a:prstGeom>
          <a:noFill/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B4664CE7-60B5-4625-8DE4-934EE6F51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640786" y="10286206"/>
            <a:ext cx="63500" cy="76200"/>
          </a:xfrm>
          <a:prstGeom prst="rect">
            <a:avLst/>
          </a:prstGeom>
          <a:noFill/>
        </p:spPr>
      </p:pic>
      <p:pic>
        <p:nvPicPr>
          <p:cNvPr id="98" name="Picture 3">
            <a:extLst>
              <a:ext uri="{FF2B5EF4-FFF2-40B4-BE49-F238E27FC236}">
                <a16:creationId xmlns:a16="http://schemas.microsoft.com/office/drawing/2014/main" id="{99FAC1D2-E624-4740-B98B-F8D8DDAC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780486" y="10286206"/>
            <a:ext cx="63500" cy="76200"/>
          </a:xfrm>
          <a:prstGeom prst="rect">
            <a:avLst/>
          </a:prstGeom>
          <a:noFill/>
        </p:spPr>
      </p:pic>
      <p:pic>
        <p:nvPicPr>
          <p:cNvPr id="99" name="Picture 3">
            <a:extLst>
              <a:ext uri="{FF2B5EF4-FFF2-40B4-BE49-F238E27FC236}">
                <a16:creationId xmlns:a16="http://schemas.microsoft.com/office/drawing/2014/main" id="{D4985E1B-F8B8-4F89-9741-F058A558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097986" y="9879806"/>
            <a:ext cx="266700" cy="317500"/>
          </a:xfrm>
          <a:prstGeom prst="rect">
            <a:avLst/>
          </a:prstGeom>
          <a:noFill/>
        </p:spPr>
      </p:pic>
      <p:pic>
        <p:nvPicPr>
          <p:cNvPr id="100" name="Picture 3">
            <a:extLst>
              <a:ext uri="{FF2B5EF4-FFF2-40B4-BE49-F238E27FC236}">
                <a16:creationId xmlns:a16="http://schemas.microsoft.com/office/drawing/2014/main" id="{7DC01341-C443-450C-9F5D-0D3E2B9C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599386" y="10387806"/>
            <a:ext cx="76200" cy="63500"/>
          </a:xfrm>
          <a:prstGeom prst="rect">
            <a:avLst/>
          </a:prstGeom>
          <a:noFill/>
        </p:spPr>
      </p:pic>
      <p:pic>
        <p:nvPicPr>
          <p:cNvPr id="101" name="Picture 3">
            <a:extLst>
              <a:ext uri="{FF2B5EF4-FFF2-40B4-BE49-F238E27FC236}">
                <a16:creationId xmlns:a16="http://schemas.microsoft.com/office/drawing/2014/main" id="{EF37EF0E-8C07-49CA-A892-2DB37D5E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713686" y="10387806"/>
            <a:ext cx="139700" cy="63500"/>
          </a:xfrm>
          <a:prstGeom prst="rect">
            <a:avLst/>
          </a:prstGeom>
          <a:noFill/>
        </p:spPr>
      </p:pic>
      <p:pic>
        <p:nvPicPr>
          <p:cNvPr id="102" name="Picture 3">
            <a:extLst>
              <a:ext uri="{FF2B5EF4-FFF2-40B4-BE49-F238E27FC236}">
                <a16:creationId xmlns:a16="http://schemas.microsoft.com/office/drawing/2014/main" id="{CAF800CD-9910-4A3B-B49C-6FAB2905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094686" y="10400506"/>
            <a:ext cx="50800" cy="50800"/>
          </a:xfrm>
          <a:prstGeom prst="rect">
            <a:avLst/>
          </a:prstGeom>
          <a:noFill/>
        </p:spPr>
      </p:pic>
      <p:pic>
        <p:nvPicPr>
          <p:cNvPr id="103" name="Picture 3">
            <a:extLst>
              <a:ext uri="{FF2B5EF4-FFF2-40B4-BE49-F238E27FC236}">
                <a16:creationId xmlns:a16="http://schemas.microsoft.com/office/drawing/2014/main" id="{DE1C9E36-99F7-4EF9-8CE2-B18957E6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234386" y="10387806"/>
            <a:ext cx="101600" cy="63500"/>
          </a:xfrm>
          <a:prstGeom prst="rect">
            <a:avLst/>
          </a:prstGeom>
          <a:noFill/>
        </p:spPr>
      </p:pic>
      <p:pic>
        <p:nvPicPr>
          <p:cNvPr id="104" name="Picture 3">
            <a:extLst>
              <a:ext uri="{FF2B5EF4-FFF2-40B4-BE49-F238E27FC236}">
                <a16:creationId xmlns:a16="http://schemas.microsoft.com/office/drawing/2014/main" id="{F7B44D3E-27FC-40FC-9940-C7923603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1653486" y="10387806"/>
            <a:ext cx="88900" cy="63500"/>
          </a:xfrm>
          <a:prstGeom prst="rect">
            <a:avLst/>
          </a:prstGeom>
          <a:noFill/>
        </p:spPr>
      </p:pic>
      <p:pic>
        <p:nvPicPr>
          <p:cNvPr id="105" name="Picture 3">
            <a:extLst>
              <a:ext uri="{FF2B5EF4-FFF2-40B4-BE49-F238E27FC236}">
                <a16:creationId xmlns:a16="http://schemas.microsoft.com/office/drawing/2014/main" id="{5A54F6B2-F54E-4174-80E0-C3EED21E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1882086" y="10387806"/>
            <a:ext cx="63500" cy="63500"/>
          </a:xfrm>
          <a:prstGeom prst="rect">
            <a:avLst/>
          </a:prstGeom>
          <a:noFill/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ED85ED3D-CC14-446D-9862-B18917FCCDC2}"/>
              </a:ext>
            </a:extLst>
          </p:cNvPr>
          <p:cNvSpPr txBox="1"/>
          <p:nvPr/>
        </p:nvSpPr>
        <p:spPr>
          <a:xfrm>
            <a:off x="7525986" y="10629107"/>
            <a:ext cx="7053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998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6</a:t>
            </a:r>
          </a:p>
        </p:txBody>
      </p:sp>
      <p:sp>
        <p:nvSpPr>
          <p:cNvPr id="107" name="TextBox 1">
            <a:extLst>
              <a:ext uri="{FF2B5EF4-FFF2-40B4-BE49-F238E27FC236}">
                <a16:creationId xmlns:a16="http://schemas.microsoft.com/office/drawing/2014/main" id="{32687E34-5920-4030-ACC7-90F8CE92C50B}"/>
              </a:ext>
            </a:extLst>
          </p:cNvPr>
          <p:cNvSpPr txBox="1"/>
          <p:nvPr/>
        </p:nvSpPr>
        <p:spPr>
          <a:xfrm>
            <a:off x="12995906" y="9890935"/>
            <a:ext cx="581025" cy="2685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MADE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ITALY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">
            <a:extLst>
              <a:ext uri="{FF2B5EF4-FFF2-40B4-BE49-F238E27FC236}">
                <a16:creationId xmlns:a16="http://schemas.microsoft.com/office/drawing/2014/main" id="{022B0E7D-2847-47C1-BE8C-3AA3CC32D056}"/>
              </a:ext>
            </a:extLst>
          </p:cNvPr>
          <p:cNvSpPr txBox="1"/>
          <p:nvPr/>
        </p:nvSpPr>
        <p:spPr>
          <a:xfrm>
            <a:off x="2561989" y="532052"/>
            <a:ext cx="2202526" cy="1913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ELECTRONIC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AUTOMATIC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SYSTEM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029FA601-F610-4E99-95B2-A234BC2D98C0}"/>
              </a:ext>
            </a:extLst>
          </p:cNvPr>
          <p:cNvSpPr txBox="1"/>
          <p:nvPr/>
        </p:nvSpPr>
        <p:spPr>
          <a:xfrm>
            <a:off x="498475" y="331114"/>
            <a:ext cx="2063514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597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GLORIA SAE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03850D10-C039-4A53-84FC-70F37F9EBA6A}"/>
              </a:ext>
            </a:extLst>
          </p:cNvPr>
          <p:cNvSpPr/>
          <p:nvPr/>
        </p:nvSpPr>
        <p:spPr>
          <a:xfrm>
            <a:off x="13002303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44A12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9D4BD1B8-D130-4BF4-9971-78959D7DE308}"/>
              </a:ext>
            </a:extLst>
          </p:cNvPr>
          <p:cNvSpPr/>
          <p:nvPr/>
        </p:nvSpPr>
        <p:spPr>
          <a:xfrm>
            <a:off x="13465055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2BC32166-8720-4793-AB0F-4F558896B48D}"/>
              </a:ext>
            </a:extLst>
          </p:cNvPr>
          <p:cNvSpPr/>
          <p:nvPr/>
        </p:nvSpPr>
        <p:spPr>
          <a:xfrm>
            <a:off x="7961263" y="9892350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83C03B87-8CA1-49C2-A857-D06008E588E5}"/>
              </a:ext>
            </a:extLst>
          </p:cNvPr>
          <p:cNvSpPr/>
          <p:nvPr/>
        </p:nvSpPr>
        <p:spPr>
          <a:xfrm>
            <a:off x="8223746" y="9892361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D9C87720-2AAA-4906-973F-18B2F0EE80A9}"/>
              </a:ext>
            </a:extLst>
          </p:cNvPr>
          <p:cNvSpPr/>
          <p:nvPr/>
        </p:nvSpPr>
        <p:spPr>
          <a:xfrm>
            <a:off x="7963800" y="9893308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C91C73C7-5A64-4C68-802A-B89D2616E6FC}"/>
              </a:ext>
            </a:extLst>
          </p:cNvPr>
          <p:cNvSpPr/>
          <p:nvPr/>
        </p:nvSpPr>
        <p:spPr>
          <a:xfrm>
            <a:off x="8226283" y="9893319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0A08BFBF-E926-49DD-95A1-EC920DDEC784}"/>
              </a:ext>
            </a:extLst>
          </p:cNvPr>
          <p:cNvSpPr/>
          <p:nvPr/>
        </p:nvSpPr>
        <p:spPr>
          <a:xfrm>
            <a:off x="9093841" y="9812409"/>
            <a:ext cx="965706" cy="456082"/>
          </a:xfrm>
          <a:custGeom>
            <a:avLst/>
            <a:gdLst>
              <a:gd name="connsiteX0" fmla="*/ 0 w 965706"/>
              <a:gd name="connsiteY0" fmla="*/ 456082 h 456082"/>
              <a:gd name="connsiteX1" fmla="*/ 965706 w 965706"/>
              <a:gd name="connsiteY1" fmla="*/ 456082 h 456082"/>
              <a:gd name="connsiteX2" fmla="*/ 965706 w 965706"/>
              <a:gd name="connsiteY2" fmla="*/ 0 h 456082"/>
              <a:gd name="connsiteX3" fmla="*/ 0 w 965706"/>
              <a:gd name="connsiteY3" fmla="*/ 0 h 456082"/>
              <a:gd name="connsiteX4" fmla="*/ 0 w 965706"/>
              <a:gd name="connsiteY4" fmla="*/ 456082 h 456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5706" h="456082">
                <a:moveTo>
                  <a:pt x="0" y="456082"/>
                </a:moveTo>
                <a:lnTo>
                  <a:pt x="965706" y="456082"/>
                </a:lnTo>
                <a:lnTo>
                  <a:pt x="965706" y="0"/>
                </a:lnTo>
                <a:lnTo>
                  <a:pt x="0" y="0"/>
                </a:lnTo>
                <a:lnTo>
                  <a:pt x="0" y="45608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B4D25E13-B60A-4154-AF79-68ABA79DCA67}"/>
              </a:ext>
            </a:extLst>
          </p:cNvPr>
          <p:cNvSpPr/>
          <p:nvPr/>
        </p:nvSpPr>
        <p:spPr>
          <a:xfrm>
            <a:off x="12539166" y="9876951"/>
            <a:ext cx="198294" cy="305772"/>
          </a:xfrm>
          <a:custGeom>
            <a:avLst/>
            <a:gdLst>
              <a:gd name="connsiteX0" fmla="*/ 47590 w 198294"/>
              <a:gd name="connsiteY0" fmla="*/ 104512 h 305772"/>
              <a:gd name="connsiteX1" fmla="*/ 172957 w 198294"/>
              <a:gd name="connsiteY1" fmla="*/ 18611 h 305772"/>
              <a:gd name="connsiteX2" fmla="*/ 179672 w 198294"/>
              <a:gd name="connsiteY2" fmla="*/ 18611 h 305772"/>
              <a:gd name="connsiteX3" fmla="*/ 179672 w 198294"/>
              <a:gd name="connsiteY3" fmla="*/ 48259 h 305772"/>
              <a:gd name="connsiteX4" fmla="*/ 172957 w 198294"/>
              <a:gd name="connsiteY4" fmla="*/ 48259 h 305772"/>
              <a:gd name="connsiteX5" fmla="*/ 172957 w 198294"/>
              <a:gd name="connsiteY5" fmla="*/ 48183 h 305772"/>
              <a:gd name="connsiteX6" fmla="*/ 68179 w 198294"/>
              <a:gd name="connsiteY6" fmla="*/ 152886 h 305772"/>
              <a:gd name="connsiteX7" fmla="*/ 172957 w 198294"/>
              <a:gd name="connsiteY7" fmla="*/ 257588 h 305772"/>
              <a:gd name="connsiteX8" fmla="*/ 172957 w 198294"/>
              <a:gd name="connsiteY8" fmla="*/ 257499 h 305772"/>
              <a:gd name="connsiteX9" fmla="*/ 198294 w 198294"/>
              <a:gd name="connsiteY9" fmla="*/ 257499 h 305772"/>
              <a:gd name="connsiteX10" fmla="*/ 198294 w 198294"/>
              <a:gd name="connsiteY10" fmla="*/ 191136 h 305772"/>
              <a:gd name="connsiteX11" fmla="*/ 172957 w 198294"/>
              <a:gd name="connsiteY11" fmla="*/ 191136 h 305772"/>
              <a:gd name="connsiteX12" fmla="*/ 134684 w 198294"/>
              <a:gd name="connsiteY12" fmla="*/ 152886 h 305772"/>
              <a:gd name="connsiteX13" fmla="*/ 172957 w 198294"/>
              <a:gd name="connsiteY13" fmla="*/ 114636 h 305772"/>
              <a:gd name="connsiteX14" fmla="*/ 198294 w 198294"/>
              <a:gd name="connsiteY14" fmla="*/ 114636 h 305772"/>
              <a:gd name="connsiteX15" fmla="*/ 198294 w 198294"/>
              <a:gd name="connsiteY15" fmla="*/ 96151 h 305772"/>
              <a:gd name="connsiteX16" fmla="*/ 172957 w 198294"/>
              <a:gd name="connsiteY16" fmla="*/ 96151 h 305772"/>
              <a:gd name="connsiteX17" fmla="*/ 116189 w 198294"/>
              <a:gd name="connsiteY17" fmla="*/ 152886 h 305772"/>
              <a:gd name="connsiteX18" fmla="*/ 172957 w 198294"/>
              <a:gd name="connsiteY18" fmla="*/ 209608 h 305772"/>
              <a:gd name="connsiteX19" fmla="*/ 179672 w 198294"/>
              <a:gd name="connsiteY19" fmla="*/ 209608 h 305772"/>
              <a:gd name="connsiteX20" fmla="*/ 179672 w 198294"/>
              <a:gd name="connsiteY20" fmla="*/ 238900 h 305772"/>
              <a:gd name="connsiteX21" fmla="*/ 172957 w 198294"/>
              <a:gd name="connsiteY21" fmla="*/ 238900 h 305772"/>
              <a:gd name="connsiteX22" fmla="*/ 86904 w 198294"/>
              <a:gd name="connsiteY22" fmla="*/ 152886 h 305772"/>
              <a:gd name="connsiteX23" fmla="*/ 172957 w 198294"/>
              <a:gd name="connsiteY23" fmla="*/ 66883 h 305772"/>
              <a:gd name="connsiteX24" fmla="*/ 198294 w 198294"/>
              <a:gd name="connsiteY24" fmla="*/ 66883 h 305772"/>
              <a:gd name="connsiteX25" fmla="*/ 198294 w 198294"/>
              <a:gd name="connsiteY25" fmla="*/ 0 h 305772"/>
              <a:gd name="connsiteX26" fmla="*/ 172957 w 198294"/>
              <a:gd name="connsiteY26" fmla="*/ 0 h 305772"/>
              <a:gd name="connsiteX27" fmla="*/ 66225 w 198294"/>
              <a:gd name="connsiteY27" fmla="*/ 43388 h 305772"/>
              <a:gd name="connsiteX28" fmla="*/ 66225 w 198294"/>
              <a:gd name="connsiteY28" fmla="*/ 0 h 305772"/>
              <a:gd name="connsiteX29" fmla="*/ 0 w 198294"/>
              <a:gd name="connsiteY29" fmla="*/ 0 h 305772"/>
              <a:gd name="connsiteX30" fmla="*/ 0 w 198294"/>
              <a:gd name="connsiteY30" fmla="*/ 305772 h 305772"/>
              <a:gd name="connsiteX31" fmla="*/ 66225 w 198294"/>
              <a:gd name="connsiteY31" fmla="*/ 305772 h 305772"/>
              <a:gd name="connsiteX32" fmla="*/ 66225 w 198294"/>
              <a:gd name="connsiteY32" fmla="*/ 262371 h 305772"/>
              <a:gd name="connsiteX33" fmla="*/ 172957 w 198294"/>
              <a:gd name="connsiteY33" fmla="*/ 305772 h 305772"/>
              <a:gd name="connsiteX34" fmla="*/ 198294 w 198294"/>
              <a:gd name="connsiteY34" fmla="*/ 305772 h 305772"/>
              <a:gd name="connsiteX35" fmla="*/ 198294 w 198294"/>
              <a:gd name="connsiteY35" fmla="*/ 287148 h 305772"/>
              <a:gd name="connsiteX36" fmla="*/ 172957 w 198294"/>
              <a:gd name="connsiteY36" fmla="*/ 287148 h 305772"/>
              <a:gd name="connsiteX37" fmla="*/ 47590 w 198294"/>
              <a:gd name="connsiteY37" fmla="*/ 201235 h 305772"/>
              <a:gd name="connsiteX38" fmla="*/ 47590 w 198294"/>
              <a:gd name="connsiteY38" fmla="*/ 287148 h 305772"/>
              <a:gd name="connsiteX39" fmla="*/ 18634 w 198294"/>
              <a:gd name="connsiteY39" fmla="*/ 287148 h 305772"/>
              <a:gd name="connsiteX40" fmla="*/ 18634 w 198294"/>
              <a:gd name="connsiteY40" fmla="*/ 18611 h 305772"/>
              <a:gd name="connsiteX41" fmla="*/ 47590 w 198294"/>
              <a:gd name="connsiteY41" fmla="*/ 18611 h 305772"/>
              <a:gd name="connsiteX42" fmla="*/ 47590 w 198294"/>
              <a:gd name="connsiteY42" fmla="*/ 104512 h 305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8294" h="305772">
                <a:moveTo>
                  <a:pt x="47590" y="104512"/>
                </a:moveTo>
                <a:cubicBezTo>
                  <a:pt x="67012" y="54247"/>
                  <a:pt x="115808" y="18611"/>
                  <a:pt x="172957" y="18611"/>
                </a:cubicBezTo>
                <a:lnTo>
                  <a:pt x="179672" y="18611"/>
                </a:lnTo>
                <a:lnTo>
                  <a:pt x="179672" y="48259"/>
                </a:lnTo>
                <a:lnTo>
                  <a:pt x="172957" y="48259"/>
                </a:lnTo>
                <a:lnTo>
                  <a:pt x="172957" y="48183"/>
                </a:lnTo>
                <a:cubicBezTo>
                  <a:pt x="115084" y="48183"/>
                  <a:pt x="68179" y="95047"/>
                  <a:pt x="68179" y="152886"/>
                </a:cubicBezTo>
                <a:cubicBezTo>
                  <a:pt x="68179" y="210698"/>
                  <a:pt x="115084" y="257588"/>
                  <a:pt x="172957" y="257588"/>
                </a:cubicBezTo>
                <a:lnTo>
                  <a:pt x="172957" y="257499"/>
                </a:lnTo>
                <a:lnTo>
                  <a:pt x="198294" y="257499"/>
                </a:lnTo>
                <a:lnTo>
                  <a:pt x="198294" y="191136"/>
                </a:lnTo>
                <a:lnTo>
                  <a:pt x="172957" y="191136"/>
                </a:lnTo>
                <a:cubicBezTo>
                  <a:pt x="151808" y="191136"/>
                  <a:pt x="134684" y="174021"/>
                  <a:pt x="134684" y="152886"/>
                </a:cubicBezTo>
                <a:cubicBezTo>
                  <a:pt x="134684" y="131763"/>
                  <a:pt x="151808" y="114636"/>
                  <a:pt x="172957" y="114636"/>
                </a:cubicBezTo>
                <a:lnTo>
                  <a:pt x="198294" y="114636"/>
                </a:lnTo>
                <a:lnTo>
                  <a:pt x="198294" y="96151"/>
                </a:lnTo>
                <a:lnTo>
                  <a:pt x="172957" y="96151"/>
                </a:lnTo>
                <a:cubicBezTo>
                  <a:pt x="141602" y="96151"/>
                  <a:pt x="116189" y="121537"/>
                  <a:pt x="116189" y="152886"/>
                </a:cubicBezTo>
                <a:cubicBezTo>
                  <a:pt x="116189" y="184222"/>
                  <a:pt x="141602" y="209608"/>
                  <a:pt x="172957" y="209608"/>
                </a:cubicBezTo>
                <a:lnTo>
                  <a:pt x="179672" y="209608"/>
                </a:lnTo>
                <a:lnTo>
                  <a:pt x="179672" y="238900"/>
                </a:lnTo>
                <a:lnTo>
                  <a:pt x="172957" y="238900"/>
                </a:lnTo>
                <a:cubicBezTo>
                  <a:pt x="125430" y="238900"/>
                  <a:pt x="86904" y="200372"/>
                  <a:pt x="86904" y="152886"/>
                </a:cubicBezTo>
                <a:cubicBezTo>
                  <a:pt x="86904" y="105374"/>
                  <a:pt x="125430" y="66883"/>
                  <a:pt x="172957" y="66883"/>
                </a:cubicBezTo>
                <a:lnTo>
                  <a:pt x="198294" y="66883"/>
                </a:lnTo>
                <a:lnTo>
                  <a:pt x="198294" y="0"/>
                </a:lnTo>
                <a:lnTo>
                  <a:pt x="172957" y="0"/>
                </a:lnTo>
                <a:cubicBezTo>
                  <a:pt x="131435" y="0"/>
                  <a:pt x="93771" y="16543"/>
                  <a:pt x="66225" y="43388"/>
                </a:cubicBezTo>
                <a:lnTo>
                  <a:pt x="66225" y="0"/>
                </a:lnTo>
                <a:lnTo>
                  <a:pt x="0" y="0"/>
                </a:lnTo>
                <a:lnTo>
                  <a:pt x="0" y="305772"/>
                </a:lnTo>
                <a:lnTo>
                  <a:pt x="66225" y="305772"/>
                </a:lnTo>
                <a:lnTo>
                  <a:pt x="66225" y="262371"/>
                </a:lnTo>
                <a:cubicBezTo>
                  <a:pt x="93771" y="289215"/>
                  <a:pt x="131435" y="305772"/>
                  <a:pt x="172957" y="305772"/>
                </a:cubicBezTo>
                <a:lnTo>
                  <a:pt x="198294" y="305772"/>
                </a:lnTo>
                <a:lnTo>
                  <a:pt x="198294" y="287148"/>
                </a:lnTo>
                <a:lnTo>
                  <a:pt x="172957" y="287148"/>
                </a:lnTo>
                <a:cubicBezTo>
                  <a:pt x="115808" y="287148"/>
                  <a:pt x="67012" y="251498"/>
                  <a:pt x="47590" y="201235"/>
                </a:cubicBezTo>
                <a:lnTo>
                  <a:pt x="47590" y="287148"/>
                </a:lnTo>
                <a:lnTo>
                  <a:pt x="18634" y="287148"/>
                </a:lnTo>
                <a:lnTo>
                  <a:pt x="18634" y="18611"/>
                </a:lnTo>
                <a:lnTo>
                  <a:pt x="47590" y="18611"/>
                </a:lnTo>
                <a:lnTo>
                  <a:pt x="47590" y="10451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85EC355E-83DA-422C-9955-D5E3447C7F31}"/>
              </a:ext>
            </a:extLst>
          </p:cNvPr>
          <p:cNvSpPr/>
          <p:nvPr/>
        </p:nvSpPr>
        <p:spPr>
          <a:xfrm>
            <a:off x="12098186" y="9997418"/>
            <a:ext cx="256345" cy="139196"/>
          </a:xfrm>
          <a:custGeom>
            <a:avLst/>
            <a:gdLst>
              <a:gd name="connsiteX0" fmla="*/ 0 w 256345"/>
              <a:gd name="connsiteY0" fmla="*/ 104461 h 139196"/>
              <a:gd name="connsiteX1" fmla="*/ 1624 w 256345"/>
              <a:gd name="connsiteY1" fmla="*/ 104359 h 139196"/>
              <a:gd name="connsiteX2" fmla="*/ 72318 w 256345"/>
              <a:gd name="connsiteY2" fmla="*/ 104359 h 139196"/>
              <a:gd name="connsiteX3" fmla="*/ 73955 w 256345"/>
              <a:gd name="connsiteY3" fmla="*/ 104359 h 139196"/>
              <a:gd name="connsiteX4" fmla="*/ 73955 w 256345"/>
              <a:gd name="connsiteY4" fmla="*/ 0 h 139196"/>
              <a:gd name="connsiteX5" fmla="*/ 78030 w 256345"/>
              <a:gd name="connsiteY5" fmla="*/ 3881 h 139196"/>
              <a:gd name="connsiteX6" fmla="*/ 110476 w 256345"/>
              <a:gd name="connsiteY6" fmla="*/ 35192 h 139196"/>
              <a:gd name="connsiteX7" fmla="*/ 155807 w 256345"/>
              <a:gd name="connsiteY7" fmla="*/ 78923 h 139196"/>
              <a:gd name="connsiteX8" fmla="*/ 182033 w 256345"/>
              <a:gd name="connsiteY8" fmla="*/ 104144 h 139196"/>
              <a:gd name="connsiteX9" fmla="*/ 183696 w 256345"/>
              <a:gd name="connsiteY9" fmla="*/ 104676 h 139196"/>
              <a:gd name="connsiteX10" fmla="*/ 254860 w 256345"/>
              <a:gd name="connsiteY10" fmla="*/ 104702 h 139196"/>
              <a:gd name="connsiteX11" fmla="*/ 256345 w 256345"/>
              <a:gd name="connsiteY11" fmla="*/ 104702 h 139196"/>
              <a:gd name="connsiteX12" fmla="*/ 256345 w 256345"/>
              <a:gd name="connsiteY12" fmla="*/ 139196 h 139196"/>
              <a:gd name="connsiteX13" fmla="*/ 254936 w 256345"/>
              <a:gd name="connsiteY13" fmla="*/ 139196 h 139196"/>
              <a:gd name="connsiteX14" fmla="*/ 1396 w 256345"/>
              <a:gd name="connsiteY14" fmla="*/ 139196 h 139196"/>
              <a:gd name="connsiteX15" fmla="*/ 0 w 256345"/>
              <a:gd name="connsiteY15" fmla="*/ 139095 h 139196"/>
              <a:gd name="connsiteX16" fmla="*/ 0 w 256345"/>
              <a:gd name="connsiteY16" fmla="*/ 104461 h 139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6345" h="139196">
                <a:moveTo>
                  <a:pt x="0" y="104461"/>
                </a:moveTo>
                <a:cubicBezTo>
                  <a:pt x="545" y="104423"/>
                  <a:pt x="1091" y="104359"/>
                  <a:pt x="1624" y="104359"/>
                </a:cubicBezTo>
                <a:cubicBezTo>
                  <a:pt x="25197" y="104347"/>
                  <a:pt x="48758" y="104359"/>
                  <a:pt x="72318" y="104359"/>
                </a:cubicBezTo>
                <a:lnTo>
                  <a:pt x="73955" y="104359"/>
                </a:lnTo>
                <a:lnTo>
                  <a:pt x="73955" y="0"/>
                </a:lnTo>
                <a:cubicBezTo>
                  <a:pt x="75453" y="1433"/>
                  <a:pt x="76748" y="2651"/>
                  <a:pt x="78030" y="3881"/>
                </a:cubicBezTo>
                <a:cubicBezTo>
                  <a:pt x="88846" y="14323"/>
                  <a:pt x="99648" y="24764"/>
                  <a:pt x="110476" y="35192"/>
                </a:cubicBezTo>
                <a:cubicBezTo>
                  <a:pt x="125583" y="49769"/>
                  <a:pt x="140701" y="64346"/>
                  <a:pt x="155807" y="78923"/>
                </a:cubicBezTo>
                <a:cubicBezTo>
                  <a:pt x="164541" y="87334"/>
                  <a:pt x="173275" y="95757"/>
                  <a:pt x="182033" y="104144"/>
                </a:cubicBezTo>
                <a:cubicBezTo>
                  <a:pt x="182402" y="104511"/>
                  <a:pt x="183125" y="104676"/>
                  <a:pt x="183696" y="104676"/>
                </a:cubicBezTo>
                <a:cubicBezTo>
                  <a:pt x="207409" y="104702"/>
                  <a:pt x="231134" y="104702"/>
                  <a:pt x="254860" y="104702"/>
                </a:cubicBezTo>
                <a:lnTo>
                  <a:pt x="256345" y="104702"/>
                </a:lnTo>
                <a:lnTo>
                  <a:pt x="256345" y="139196"/>
                </a:lnTo>
                <a:lnTo>
                  <a:pt x="254936" y="139196"/>
                </a:lnTo>
                <a:lnTo>
                  <a:pt x="1396" y="139196"/>
                </a:lnTo>
                <a:cubicBezTo>
                  <a:pt x="926" y="139196"/>
                  <a:pt x="456" y="139120"/>
                  <a:pt x="0" y="139095"/>
                </a:cubicBezTo>
                <a:lnTo>
                  <a:pt x="0" y="10446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C3829C88-475F-4818-A6E1-6287CD0B0ACE}"/>
              </a:ext>
            </a:extLst>
          </p:cNvPr>
          <p:cNvSpPr/>
          <p:nvPr/>
        </p:nvSpPr>
        <p:spPr>
          <a:xfrm>
            <a:off x="12098180" y="9884020"/>
            <a:ext cx="256446" cy="134845"/>
          </a:xfrm>
          <a:custGeom>
            <a:avLst/>
            <a:gdLst>
              <a:gd name="connsiteX0" fmla="*/ 256408 w 256446"/>
              <a:gd name="connsiteY0" fmla="*/ 0 h 134845"/>
              <a:gd name="connsiteX1" fmla="*/ 256446 w 256446"/>
              <a:gd name="connsiteY1" fmla="*/ 29318 h 134845"/>
              <a:gd name="connsiteX2" fmla="*/ 256446 w 256446"/>
              <a:gd name="connsiteY2" fmla="*/ 31310 h 134845"/>
              <a:gd name="connsiteX3" fmla="*/ 182554 w 256446"/>
              <a:gd name="connsiteY3" fmla="*/ 31310 h 134845"/>
              <a:gd name="connsiteX4" fmla="*/ 182554 w 256446"/>
              <a:gd name="connsiteY4" fmla="*/ 134845 h 134845"/>
              <a:gd name="connsiteX5" fmla="*/ 177260 w 256446"/>
              <a:gd name="connsiteY5" fmla="*/ 129847 h 134845"/>
              <a:gd name="connsiteX6" fmla="*/ 139838 w 256446"/>
              <a:gd name="connsiteY6" fmla="*/ 94198 h 134845"/>
              <a:gd name="connsiteX7" fmla="*/ 102771 w 256446"/>
              <a:gd name="connsiteY7" fmla="*/ 58878 h 134845"/>
              <a:gd name="connsiteX8" fmla="*/ 74540 w 256446"/>
              <a:gd name="connsiteY8" fmla="*/ 32008 h 134845"/>
              <a:gd name="connsiteX9" fmla="*/ 72927 w 256446"/>
              <a:gd name="connsiteY9" fmla="*/ 31310 h 134845"/>
              <a:gd name="connsiteX10" fmla="*/ 596 w 256446"/>
              <a:gd name="connsiteY10" fmla="*/ 31284 h 134845"/>
              <a:gd name="connsiteX11" fmla="*/ 0 w 256446"/>
              <a:gd name="connsiteY11" fmla="*/ 31322 h 134845"/>
              <a:gd name="connsiteX12" fmla="*/ 0 w 256446"/>
              <a:gd name="connsiteY12" fmla="*/ 0 h 134845"/>
              <a:gd name="connsiteX13" fmla="*/ 256408 w 256446"/>
              <a:gd name="connsiteY13" fmla="*/ 0 h 134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56446" h="134845">
                <a:moveTo>
                  <a:pt x="256408" y="0"/>
                </a:moveTo>
                <a:cubicBezTo>
                  <a:pt x="256421" y="9768"/>
                  <a:pt x="256434" y="19537"/>
                  <a:pt x="256446" y="29318"/>
                </a:cubicBezTo>
                <a:lnTo>
                  <a:pt x="256446" y="31310"/>
                </a:lnTo>
                <a:lnTo>
                  <a:pt x="182554" y="31310"/>
                </a:lnTo>
                <a:lnTo>
                  <a:pt x="182554" y="134845"/>
                </a:lnTo>
                <a:cubicBezTo>
                  <a:pt x="180637" y="133043"/>
                  <a:pt x="178936" y="131445"/>
                  <a:pt x="177260" y="129847"/>
                </a:cubicBezTo>
                <a:cubicBezTo>
                  <a:pt x="164782" y="117959"/>
                  <a:pt x="152317" y="106085"/>
                  <a:pt x="139838" y="94198"/>
                </a:cubicBezTo>
                <a:cubicBezTo>
                  <a:pt x="127474" y="82424"/>
                  <a:pt x="115135" y="70651"/>
                  <a:pt x="102771" y="58878"/>
                </a:cubicBezTo>
                <a:cubicBezTo>
                  <a:pt x="93378" y="49909"/>
                  <a:pt x="83971" y="40939"/>
                  <a:pt x="74540" y="32008"/>
                </a:cubicBezTo>
                <a:cubicBezTo>
                  <a:pt x="74146" y="31615"/>
                  <a:pt x="73486" y="31310"/>
                  <a:pt x="72927" y="31310"/>
                </a:cubicBezTo>
                <a:cubicBezTo>
                  <a:pt x="48821" y="31272"/>
                  <a:pt x="24702" y="31284"/>
                  <a:pt x="596" y="31284"/>
                </a:cubicBezTo>
                <a:cubicBezTo>
                  <a:pt x="393" y="31284"/>
                  <a:pt x="203" y="31310"/>
                  <a:pt x="0" y="31322"/>
                </a:cubicBezTo>
                <a:lnTo>
                  <a:pt x="0" y="0"/>
                </a:lnTo>
                <a:lnTo>
                  <a:pt x="25640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C540C0E9-4C7B-4061-8DD6-BFC153EEF9E9}"/>
              </a:ext>
            </a:extLst>
          </p:cNvPr>
          <p:cNvSpPr/>
          <p:nvPr/>
        </p:nvSpPr>
        <p:spPr>
          <a:xfrm>
            <a:off x="12336914" y="10164538"/>
            <a:ext cx="20983" cy="24015"/>
          </a:xfrm>
          <a:custGeom>
            <a:avLst/>
            <a:gdLst>
              <a:gd name="connsiteX0" fmla="*/ 0 w 20983"/>
              <a:gd name="connsiteY0" fmla="*/ 24015 h 24015"/>
              <a:gd name="connsiteX1" fmla="*/ 5521 w 20983"/>
              <a:gd name="connsiteY1" fmla="*/ 22480 h 24015"/>
              <a:gd name="connsiteX2" fmla="*/ 19777 w 20983"/>
              <a:gd name="connsiteY2" fmla="*/ 5836 h 24015"/>
              <a:gd name="connsiteX3" fmla="*/ 20983 w 20983"/>
              <a:gd name="connsiteY3" fmla="*/ 0 h 24015"/>
              <a:gd name="connsiteX4" fmla="*/ 20983 w 20983"/>
              <a:gd name="connsiteY4" fmla="*/ 24015 h 24015"/>
              <a:gd name="connsiteX5" fmla="*/ 0 w 20983"/>
              <a:gd name="connsiteY5" fmla="*/ 24015 h 24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0983" h="24015">
                <a:moveTo>
                  <a:pt x="0" y="24015"/>
                </a:moveTo>
                <a:cubicBezTo>
                  <a:pt x="1840" y="23507"/>
                  <a:pt x="3744" y="23152"/>
                  <a:pt x="5521" y="22480"/>
                </a:cubicBezTo>
                <a:cubicBezTo>
                  <a:pt x="13239" y="19511"/>
                  <a:pt x="17657" y="13625"/>
                  <a:pt x="19777" y="5836"/>
                </a:cubicBezTo>
                <a:cubicBezTo>
                  <a:pt x="20310" y="3919"/>
                  <a:pt x="20577" y="1940"/>
                  <a:pt x="20983" y="0"/>
                </a:cubicBezTo>
                <a:lnTo>
                  <a:pt x="20983" y="24015"/>
                </a:lnTo>
                <a:lnTo>
                  <a:pt x="0" y="2401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487D71ED-72F9-46B4-9952-C738571801F2}"/>
              </a:ext>
            </a:extLst>
          </p:cNvPr>
          <p:cNvSpPr/>
          <p:nvPr/>
        </p:nvSpPr>
        <p:spPr>
          <a:xfrm>
            <a:off x="12160480" y="10149552"/>
            <a:ext cx="46651" cy="38123"/>
          </a:xfrm>
          <a:custGeom>
            <a:avLst/>
            <a:gdLst>
              <a:gd name="connsiteX0" fmla="*/ 0 w 46651"/>
              <a:gd name="connsiteY0" fmla="*/ 38097 h 38123"/>
              <a:gd name="connsiteX1" fmla="*/ 2310 w 46651"/>
              <a:gd name="connsiteY1" fmla="*/ 27491 h 38123"/>
              <a:gd name="connsiteX2" fmla="*/ 8137 w 46651"/>
              <a:gd name="connsiteY2" fmla="*/ 1103 h 38123"/>
              <a:gd name="connsiteX3" fmla="*/ 9406 w 46651"/>
              <a:gd name="connsiteY3" fmla="*/ 0 h 38123"/>
              <a:gd name="connsiteX4" fmla="*/ 19434 w 46651"/>
              <a:gd name="connsiteY4" fmla="*/ 37 h 38123"/>
              <a:gd name="connsiteX5" fmla="*/ 20463 w 46651"/>
              <a:gd name="connsiteY5" fmla="*/ 88 h 38123"/>
              <a:gd name="connsiteX6" fmla="*/ 20983 w 46651"/>
              <a:gd name="connsiteY6" fmla="*/ 29851 h 38123"/>
              <a:gd name="connsiteX7" fmla="*/ 21592 w 46651"/>
              <a:gd name="connsiteY7" fmla="*/ 28798 h 38123"/>
              <a:gd name="connsiteX8" fmla="*/ 34121 w 46651"/>
              <a:gd name="connsiteY8" fmla="*/ 1179 h 38123"/>
              <a:gd name="connsiteX9" fmla="*/ 35949 w 46651"/>
              <a:gd name="connsiteY9" fmla="*/ 0 h 38123"/>
              <a:gd name="connsiteX10" fmla="*/ 45368 w 46651"/>
              <a:gd name="connsiteY10" fmla="*/ 25 h 38123"/>
              <a:gd name="connsiteX11" fmla="*/ 46651 w 46651"/>
              <a:gd name="connsiteY11" fmla="*/ 25 h 38123"/>
              <a:gd name="connsiteX12" fmla="*/ 38272 w 46651"/>
              <a:gd name="connsiteY12" fmla="*/ 38021 h 38123"/>
              <a:gd name="connsiteX13" fmla="*/ 30529 w 46651"/>
              <a:gd name="connsiteY13" fmla="*/ 38021 h 38123"/>
              <a:gd name="connsiteX14" fmla="*/ 37346 w 46651"/>
              <a:gd name="connsiteY14" fmla="*/ 7104 h 38123"/>
              <a:gd name="connsiteX15" fmla="*/ 37193 w 46651"/>
              <a:gd name="connsiteY15" fmla="*/ 7040 h 38123"/>
              <a:gd name="connsiteX16" fmla="*/ 36711 w 46651"/>
              <a:gd name="connsiteY16" fmla="*/ 8004 h 38123"/>
              <a:gd name="connsiteX17" fmla="*/ 23623 w 46651"/>
              <a:gd name="connsiteY17" fmla="*/ 37019 h 38123"/>
              <a:gd name="connsiteX18" fmla="*/ 21999 w 46651"/>
              <a:gd name="connsiteY18" fmla="*/ 38123 h 38123"/>
              <a:gd name="connsiteX19" fmla="*/ 14940 w 46651"/>
              <a:gd name="connsiteY19" fmla="*/ 38097 h 38123"/>
              <a:gd name="connsiteX20" fmla="*/ 14940 w 46651"/>
              <a:gd name="connsiteY20" fmla="*/ 7142 h 38123"/>
              <a:gd name="connsiteX21" fmla="*/ 14585 w 46651"/>
              <a:gd name="connsiteY21" fmla="*/ 7117 h 38123"/>
              <a:gd name="connsiteX22" fmla="*/ 12897 w 46651"/>
              <a:gd name="connsiteY22" fmla="*/ 14703 h 38123"/>
              <a:gd name="connsiteX23" fmla="*/ 7895 w 46651"/>
              <a:gd name="connsiteY23" fmla="*/ 37310 h 38123"/>
              <a:gd name="connsiteX24" fmla="*/ 7134 w 46651"/>
              <a:gd name="connsiteY24" fmla="*/ 38059 h 38123"/>
              <a:gd name="connsiteX25" fmla="*/ 0 w 46651"/>
              <a:gd name="connsiteY25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46651" h="38123">
                <a:moveTo>
                  <a:pt x="0" y="38097"/>
                </a:moveTo>
                <a:cubicBezTo>
                  <a:pt x="787" y="34456"/>
                  <a:pt x="1548" y="30955"/>
                  <a:pt x="2310" y="27491"/>
                </a:cubicBezTo>
                <a:cubicBezTo>
                  <a:pt x="4252" y="18687"/>
                  <a:pt x="6207" y="9895"/>
                  <a:pt x="8137" y="1103"/>
                </a:cubicBezTo>
                <a:cubicBezTo>
                  <a:pt x="8301" y="304"/>
                  <a:pt x="8543" y="-13"/>
                  <a:pt x="9406" y="0"/>
                </a:cubicBezTo>
                <a:cubicBezTo>
                  <a:pt x="12744" y="63"/>
                  <a:pt x="16096" y="25"/>
                  <a:pt x="19434" y="37"/>
                </a:cubicBezTo>
                <a:cubicBezTo>
                  <a:pt x="19726" y="37"/>
                  <a:pt x="20031" y="75"/>
                  <a:pt x="20463" y="88"/>
                </a:cubicBezTo>
                <a:cubicBezTo>
                  <a:pt x="20627" y="9945"/>
                  <a:pt x="20805" y="19727"/>
                  <a:pt x="20983" y="29851"/>
                </a:cubicBezTo>
                <a:cubicBezTo>
                  <a:pt x="21288" y="29331"/>
                  <a:pt x="21465" y="29077"/>
                  <a:pt x="21592" y="28798"/>
                </a:cubicBezTo>
                <a:cubicBezTo>
                  <a:pt x="25781" y="19600"/>
                  <a:pt x="29970" y="10390"/>
                  <a:pt x="34121" y="1179"/>
                </a:cubicBezTo>
                <a:cubicBezTo>
                  <a:pt x="34502" y="317"/>
                  <a:pt x="34972" y="-25"/>
                  <a:pt x="35949" y="0"/>
                </a:cubicBezTo>
                <a:cubicBezTo>
                  <a:pt x="39085" y="75"/>
                  <a:pt x="42233" y="25"/>
                  <a:pt x="45368" y="25"/>
                </a:cubicBezTo>
                <a:lnTo>
                  <a:pt x="46651" y="25"/>
                </a:lnTo>
                <a:cubicBezTo>
                  <a:pt x="43845" y="12787"/>
                  <a:pt x="41065" y="25398"/>
                  <a:pt x="38272" y="38021"/>
                </a:cubicBezTo>
                <a:lnTo>
                  <a:pt x="30529" y="38021"/>
                </a:lnTo>
                <a:cubicBezTo>
                  <a:pt x="32801" y="27669"/>
                  <a:pt x="35073" y="17380"/>
                  <a:pt x="37346" y="7104"/>
                </a:cubicBezTo>
                <a:cubicBezTo>
                  <a:pt x="37295" y="7078"/>
                  <a:pt x="37244" y="7066"/>
                  <a:pt x="37193" y="7040"/>
                </a:cubicBezTo>
                <a:cubicBezTo>
                  <a:pt x="37041" y="7358"/>
                  <a:pt x="36863" y="7675"/>
                  <a:pt x="36711" y="8004"/>
                </a:cubicBezTo>
                <a:cubicBezTo>
                  <a:pt x="32344" y="17672"/>
                  <a:pt x="27965" y="27339"/>
                  <a:pt x="23623" y="37019"/>
                </a:cubicBezTo>
                <a:cubicBezTo>
                  <a:pt x="23268" y="37818"/>
                  <a:pt x="22887" y="38161"/>
                  <a:pt x="21999" y="38123"/>
                </a:cubicBezTo>
                <a:cubicBezTo>
                  <a:pt x="19713" y="38047"/>
                  <a:pt x="17454" y="38097"/>
                  <a:pt x="14940" y="38097"/>
                </a:cubicBezTo>
                <a:lnTo>
                  <a:pt x="14940" y="7142"/>
                </a:lnTo>
                <a:cubicBezTo>
                  <a:pt x="14814" y="7129"/>
                  <a:pt x="14699" y="7117"/>
                  <a:pt x="14585" y="7117"/>
                </a:cubicBezTo>
                <a:cubicBezTo>
                  <a:pt x="14014" y="9642"/>
                  <a:pt x="13442" y="12179"/>
                  <a:pt x="12897" y="14703"/>
                </a:cubicBezTo>
                <a:cubicBezTo>
                  <a:pt x="11234" y="22239"/>
                  <a:pt x="9583" y="29774"/>
                  <a:pt x="7895" y="37310"/>
                </a:cubicBezTo>
                <a:cubicBezTo>
                  <a:pt x="7832" y="37615"/>
                  <a:pt x="7387" y="38059"/>
                  <a:pt x="7134" y="38059"/>
                </a:cubicBezTo>
                <a:cubicBezTo>
                  <a:pt x="4810" y="38123"/>
                  <a:pt x="2500" y="38097"/>
                  <a:pt x="0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A5D598C3-1E4E-42DE-88B3-854C0DFB25B5}"/>
              </a:ext>
            </a:extLst>
          </p:cNvPr>
          <p:cNvSpPr/>
          <p:nvPr/>
        </p:nvSpPr>
        <p:spPr>
          <a:xfrm>
            <a:off x="12118774" y="10149553"/>
            <a:ext cx="40519" cy="38123"/>
          </a:xfrm>
          <a:custGeom>
            <a:avLst/>
            <a:gdLst>
              <a:gd name="connsiteX0" fmla="*/ 32154 w 40519"/>
              <a:gd name="connsiteY0" fmla="*/ 38097 h 38123"/>
              <a:gd name="connsiteX1" fmla="*/ 24576 w 40519"/>
              <a:gd name="connsiteY1" fmla="*/ 38123 h 38123"/>
              <a:gd name="connsiteX2" fmla="*/ 23484 w 40519"/>
              <a:gd name="connsiteY2" fmla="*/ 37145 h 38123"/>
              <a:gd name="connsiteX3" fmla="*/ 14293 w 40519"/>
              <a:gd name="connsiteY3" fmla="*/ 12470 h 38123"/>
              <a:gd name="connsiteX4" fmla="*/ 13633 w 40519"/>
              <a:gd name="connsiteY4" fmla="*/ 11354 h 38123"/>
              <a:gd name="connsiteX5" fmla="*/ 11221 w 40519"/>
              <a:gd name="connsiteY5" fmla="*/ 22188 h 38123"/>
              <a:gd name="connsiteX6" fmla="*/ 7895 w 40519"/>
              <a:gd name="connsiteY6" fmla="*/ 37222 h 38123"/>
              <a:gd name="connsiteX7" fmla="*/ 7184 w 40519"/>
              <a:gd name="connsiteY7" fmla="*/ 38059 h 38123"/>
              <a:gd name="connsiteX8" fmla="*/ 0 w 40519"/>
              <a:gd name="connsiteY8" fmla="*/ 38097 h 38123"/>
              <a:gd name="connsiteX9" fmla="*/ 1586 w 40519"/>
              <a:gd name="connsiteY9" fmla="*/ 30663 h 38123"/>
              <a:gd name="connsiteX10" fmla="*/ 8124 w 40519"/>
              <a:gd name="connsiteY10" fmla="*/ 1065 h 38123"/>
              <a:gd name="connsiteX11" fmla="*/ 9444 w 40519"/>
              <a:gd name="connsiteY11" fmla="*/ 12 h 38123"/>
              <a:gd name="connsiteX12" fmla="*/ 15918 w 40519"/>
              <a:gd name="connsiteY12" fmla="*/ 0 h 38123"/>
              <a:gd name="connsiteX13" fmla="*/ 17517 w 40519"/>
              <a:gd name="connsiteY13" fmla="*/ 1116 h 38123"/>
              <a:gd name="connsiteX14" fmla="*/ 26327 w 40519"/>
              <a:gd name="connsiteY14" fmla="*/ 24928 h 38123"/>
              <a:gd name="connsiteX15" fmla="*/ 26949 w 40519"/>
              <a:gd name="connsiteY15" fmla="*/ 26514 h 38123"/>
              <a:gd name="connsiteX16" fmla="*/ 32776 w 40519"/>
              <a:gd name="connsiteY16" fmla="*/ 113 h 38123"/>
              <a:gd name="connsiteX17" fmla="*/ 40519 w 40519"/>
              <a:gd name="connsiteY17" fmla="*/ 113 h 38123"/>
              <a:gd name="connsiteX18" fmla="*/ 32154 w 40519"/>
              <a:gd name="connsiteY18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519" h="38123">
                <a:moveTo>
                  <a:pt x="32154" y="38097"/>
                </a:moveTo>
                <a:cubicBezTo>
                  <a:pt x="29526" y="38097"/>
                  <a:pt x="27038" y="38059"/>
                  <a:pt x="24576" y="38123"/>
                </a:cubicBezTo>
                <a:cubicBezTo>
                  <a:pt x="23801" y="38135"/>
                  <a:pt x="23687" y="37666"/>
                  <a:pt x="23484" y="37145"/>
                </a:cubicBezTo>
                <a:cubicBezTo>
                  <a:pt x="20437" y="28912"/>
                  <a:pt x="17365" y="20691"/>
                  <a:pt x="14293" y="12470"/>
                </a:cubicBezTo>
                <a:cubicBezTo>
                  <a:pt x="14153" y="12077"/>
                  <a:pt x="14001" y="11696"/>
                  <a:pt x="13633" y="11354"/>
                </a:cubicBezTo>
                <a:cubicBezTo>
                  <a:pt x="12833" y="14957"/>
                  <a:pt x="12021" y="18573"/>
                  <a:pt x="11221" y="22188"/>
                </a:cubicBezTo>
                <a:cubicBezTo>
                  <a:pt x="10130" y="27199"/>
                  <a:pt x="9025" y="32211"/>
                  <a:pt x="7895" y="37222"/>
                </a:cubicBezTo>
                <a:cubicBezTo>
                  <a:pt x="7819" y="37539"/>
                  <a:pt x="7438" y="38047"/>
                  <a:pt x="7184" y="38059"/>
                </a:cubicBezTo>
                <a:cubicBezTo>
                  <a:pt x="4849" y="38123"/>
                  <a:pt x="2500" y="38097"/>
                  <a:pt x="0" y="38097"/>
                </a:cubicBezTo>
                <a:cubicBezTo>
                  <a:pt x="533" y="35535"/>
                  <a:pt x="1053" y="33099"/>
                  <a:pt x="1586" y="30663"/>
                </a:cubicBezTo>
                <a:cubicBezTo>
                  <a:pt x="3770" y="20805"/>
                  <a:pt x="5979" y="10935"/>
                  <a:pt x="8124" y="1065"/>
                </a:cubicBezTo>
                <a:cubicBezTo>
                  <a:pt x="8301" y="203"/>
                  <a:pt x="8632" y="-13"/>
                  <a:pt x="9444" y="12"/>
                </a:cubicBezTo>
                <a:cubicBezTo>
                  <a:pt x="11602" y="63"/>
                  <a:pt x="13760" y="75"/>
                  <a:pt x="15918" y="0"/>
                </a:cubicBezTo>
                <a:cubicBezTo>
                  <a:pt x="16832" y="-25"/>
                  <a:pt x="17226" y="291"/>
                  <a:pt x="17517" y="1116"/>
                </a:cubicBezTo>
                <a:cubicBezTo>
                  <a:pt x="20437" y="9070"/>
                  <a:pt x="23382" y="16999"/>
                  <a:pt x="26327" y="24928"/>
                </a:cubicBezTo>
                <a:cubicBezTo>
                  <a:pt x="26479" y="25372"/>
                  <a:pt x="26670" y="25791"/>
                  <a:pt x="26949" y="26514"/>
                </a:cubicBezTo>
                <a:cubicBezTo>
                  <a:pt x="28930" y="17545"/>
                  <a:pt x="30846" y="8867"/>
                  <a:pt x="32776" y="113"/>
                </a:cubicBezTo>
                <a:lnTo>
                  <a:pt x="40519" y="113"/>
                </a:lnTo>
                <a:cubicBezTo>
                  <a:pt x="37727" y="12787"/>
                  <a:pt x="34947" y="25398"/>
                  <a:pt x="32154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FDDA0C1D-5705-47BD-A00B-CD72BB680613}"/>
              </a:ext>
            </a:extLst>
          </p:cNvPr>
          <p:cNvSpPr/>
          <p:nvPr/>
        </p:nvSpPr>
        <p:spPr>
          <a:xfrm>
            <a:off x="12210312" y="10149570"/>
            <a:ext cx="37371" cy="38009"/>
          </a:xfrm>
          <a:custGeom>
            <a:avLst/>
            <a:gdLst>
              <a:gd name="connsiteX0" fmla="*/ 37371 w 37371"/>
              <a:gd name="connsiteY0" fmla="*/ 89 h 38009"/>
              <a:gd name="connsiteX1" fmla="*/ 35898 w 37371"/>
              <a:gd name="connsiteY1" fmla="*/ 6749 h 38009"/>
              <a:gd name="connsiteX2" fmla="*/ 15004 w 37371"/>
              <a:gd name="connsiteY2" fmla="*/ 6749 h 38009"/>
              <a:gd name="connsiteX3" fmla="*/ 13239 w 37371"/>
              <a:gd name="connsiteY3" fmla="*/ 14691 h 38009"/>
              <a:gd name="connsiteX4" fmla="*/ 32420 w 37371"/>
              <a:gd name="connsiteY4" fmla="*/ 14691 h 38009"/>
              <a:gd name="connsiteX5" fmla="*/ 31354 w 37371"/>
              <a:gd name="connsiteY5" fmla="*/ 19918 h 38009"/>
              <a:gd name="connsiteX6" fmla="*/ 29272 w 37371"/>
              <a:gd name="connsiteY6" fmla="*/ 21554 h 38009"/>
              <a:gd name="connsiteX7" fmla="*/ 12909 w 37371"/>
              <a:gd name="connsiteY7" fmla="*/ 21491 h 38009"/>
              <a:gd name="connsiteX8" fmla="*/ 11462 w 37371"/>
              <a:gd name="connsiteY8" fmla="*/ 22671 h 38009"/>
              <a:gd name="connsiteX9" fmla="*/ 9787 w 37371"/>
              <a:gd name="connsiteY9" fmla="*/ 30359 h 38009"/>
              <a:gd name="connsiteX10" fmla="*/ 9660 w 37371"/>
              <a:gd name="connsiteY10" fmla="*/ 31310 h 38009"/>
              <a:gd name="connsiteX11" fmla="*/ 31405 w 37371"/>
              <a:gd name="connsiteY11" fmla="*/ 31310 h 38009"/>
              <a:gd name="connsiteX12" fmla="*/ 29945 w 37371"/>
              <a:gd name="connsiteY12" fmla="*/ 38009 h 38009"/>
              <a:gd name="connsiteX13" fmla="*/ 0 w 37371"/>
              <a:gd name="connsiteY13" fmla="*/ 38009 h 38009"/>
              <a:gd name="connsiteX14" fmla="*/ 1053 w 37371"/>
              <a:gd name="connsiteY14" fmla="*/ 32985 h 38009"/>
              <a:gd name="connsiteX15" fmla="*/ 8085 w 37371"/>
              <a:gd name="connsiteY15" fmla="*/ 1079 h 38009"/>
              <a:gd name="connsiteX16" fmla="*/ 9253 w 37371"/>
              <a:gd name="connsiteY16" fmla="*/ 0 h 38009"/>
              <a:gd name="connsiteX17" fmla="*/ 36698 w 37371"/>
              <a:gd name="connsiteY17" fmla="*/ 0 h 38009"/>
              <a:gd name="connsiteX18" fmla="*/ 37371 w 37371"/>
              <a:gd name="connsiteY18" fmla="*/ 89 h 38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7371" h="38009">
                <a:moveTo>
                  <a:pt x="37371" y="89"/>
                </a:moveTo>
                <a:cubicBezTo>
                  <a:pt x="36863" y="2360"/>
                  <a:pt x="36393" y="4529"/>
                  <a:pt x="35898" y="6749"/>
                </a:cubicBezTo>
                <a:lnTo>
                  <a:pt x="15004" y="6749"/>
                </a:lnTo>
                <a:cubicBezTo>
                  <a:pt x="14407" y="9414"/>
                  <a:pt x="13836" y="11989"/>
                  <a:pt x="13239" y="14691"/>
                </a:cubicBezTo>
                <a:lnTo>
                  <a:pt x="32420" y="14691"/>
                </a:lnTo>
                <a:cubicBezTo>
                  <a:pt x="32039" y="16518"/>
                  <a:pt x="31570" y="18205"/>
                  <a:pt x="31354" y="19918"/>
                </a:cubicBezTo>
                <a:cubicBezTo>
                  <a:pt x="31163" y="21263"/>
                  <a:pt x="30554" y="21567"/>
                  <a:pt x="29272" y="21554"/>
                </a:cubicBezTo>
                <a:cubicBezTo>
                  <a:pt x="23814" y="21466"/>
                  <a:pt x="18368" y="21542"/>
                  <a:pt x="12909" y="21491"/>
                </a:cubicBezTo>
                <a:cubicBezTo>
                  <a:pt x="11970" y="21478"/>
                  <a:pt x="11640" y="21770"/>
                  <a:pt x="11462" y="22671"/>
                </a:cubicBezTo>
                <a:cubicBezTo>
                  <a:pt x="10954" y="25246"/>
                  <a:pt x="10332" y="27809"/>
                  <a:pt x="9787" y="30359"/>
                </a:cubicBezTo>
                <a:cubicBezTo>
                  <a:pt x="9723" y="30626"/>
                  <a:pt x="9711" y="30891"/>
                  <a:pt x="9660" y="31310"/>
                </a:cubicBezTo>
                <a:lnTo>
                  <a:pt x="31405" y="31310"/>
                </a:lnTo>
                <a:cubicBezTo>
                  <a:pt x="30897" y="33645"/>
                  <a:pt x="30427" y="35801"/>
                  <a:pt x="29945" y="38009"/>
                </a:cubicBezTo>
                <a:lnTo>
                  <a:pt x="0" y="38009"/>
                </a:lnTo>
                <a:cubicBezTo>
                  <a:pt x="342" y="36297"/>
                  <a:pt x="685" y="34634"/>
                  <a:pt x="1053" y="32985"/>
                </a:cubicBezTo>
                <a:cubicBezTo>
                  <a:pt x="3389" y="22354"/>
                  <a:pt x="5750" y="11722"/>
                  <a:pt x="8085" y="1079"/>
                </a:cubicBezTo>
                <a:cubicBezTo>
                  <a:pt x="8225" y="419"/>
                  <a:pt x="8390" y="-12"/>
                  <a:pt x="9253" y="0"/>
                </a:cubicBezTo>
                <a:cubicBezTo>
                  <a:pt x="18393" y="13"/>
                  <a:pt x="27545" y="0"/>
                  <a:pt x="36698" y="0"/>
                </a:cubicBezTo>
                <a:cubicBezTo>
                  <a:pt x="36850" y="0"/>
                  <a:pt x="37003" y="38"/>
                  <a:pt x="37371" y="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A612FA3F-70C5-48C7-A7D3-A1E6BB7A568D}"/>
              </a:ext>
            </a:extLst>
          </p:cNvPr>
          <p:cNvSpPr/>
          <p:nvPr/>
        </p:nvSpPr>
        <p:spPr>
          <a:xfrm>
            <a:off x="12248902" y="10149577"/>
            <a:ext cx="33601" cy="38008"/>
          </a:xfrm>
          <a:custGeom>
            <a:avLst/>
            <a:gdLst>
              <a:gd name="connsiteX0" fmla="*/ 32116 w 33601"/>
              <a:gd name="connsiteY0" fmla="*/ 6761 h 38008"/>
              <a:gd name="connsiteX1" fmla="*/ 20209 w 33601"/>
              <a:gd name="connsiteY1" fmla="*/ 6761 h 38008"/>
              <a:gd name="connsiteX2" fmla="*/ 13303 w 33601"/>
              <a:gd name="connsiteY2" fmla="*/ 38008 h 38008"/>
              <a:gd name="connsiteX3" fmla="*/ 5026 w 33601"/>
              <a:gd name="connsiteY3" fmla="*/ 38008 h 38008"/>
              <a:gd name="connsiteX4" fmla="*/ 11907 w 33601"/>
              <a:gd name="connsiteY4" fmla="*/ 6736 h 38008"/>
              <a:gd name="connsiteX5" fmla="*/ 0 w 33601"/>
              <a:gd name="connsiteY5" fmla="*/ 6736 h 38008"/>
              <a:gd name="connsiteX6" fmla="*/ 1434 w 33601"/>
              <a:gd name="connsiteY6" fmla="*/ 443 h 38008"/>
              <a:gd name="connsiteX7" fmla="*/ 2589 w 33601"/>
              <a:gd name="connsiteY7" fmla="*/ 12 h 38008"/>
              <a:gd name="connsiteX8" fmla="*/ 21910 w 33601"/>
              <a:gd name="connsiteY8" fmla="*/ 0 h 38008"/>
              <a:gd name="connsiteX9" fmla="*/ 32268 w 33601"/>
              <a:gd name="connsiteY9" fmla="*/ 0 h 38008"/>
              <a:gd name="connsiteX10" fmla="*/ 33601 w 33601"/>
              <a:gd name="connsiteY10" fmla="*/ 0 h 38008"/>
              <a:gd name="connsiteX11" fmla="*/ 32116 w 33601"/>
              <a:gd name="connsiteY11" fmla="*/ 6761 h 38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3601" h="38008">
                <a:moveTo>
                  <a:pt x="32116" y="6761"/>
                </a:moveTo>
                <a:lnTo>
                  <a:pt x="20209" y="6761"/>
                </a:lnTo>
                <a:cubicBezTo>
                  <a:pt x="17898" y="17228"/>
                  <a:pt x="15613" y="27618"/>
                  <a:pt x="13303" y="38008"/>
                </a:cubicBezTo>
                <a:lnTo>
                  <a:pt x="5026" y="38008"/>
                </a:lnTo>
                <a:cubicBezTo>
                  <a:pt x="7311" y="27580"/>
                  <a:pt x="9596" y="17228"/>
                  <a:pt x="11907" y="6736"/>
                </a:cubicBezTo>
                <a:lnTo>
                  <a:pt x="0" y="6736"/>
                </a:lnTo>
                <a:cubicBezTo>
                  <a:pt x="495" y="4541"/>
                  <a:pt x="901" y="2473"/>
                  <a:pt x="1434" y="443"/>
                </a:cubicBezTo>
                <a:cubicBezTo>
                  <a:pt x="1497" y="215"/>
                  <a:pt x="2183" y="24"/>
                  <a:pt x="2589" y="12"/>
                </a:cubicBezTo>
                <a:cubicBezTo>
                  <a:pt x="9025" y="-13"/>
                  <a:pt x="15474" y="0"/>
                  <a:pt x="21910" y="0"/>
                </a:cubicBezTo>
                <a:lnTo>
                  <a:pt x="32268" y="0"/>
                </a:lnTo>
                <a:lnTo>
                  <a:pt x="33601" y="0"/>
                </a:lnTo>
                <a:cubicBezTo>
                  <a:pt x="33093" y="2295"/>
                  <a:pt x="32611" y="4490"/>
                  <a:pt x="32116" y="676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DB47EB22-6121-49B8-B5D3-BED697DC1BAA}"/>
              </a:ext>
            </a:extLst>
          </p:cNvPr>
          <p:cNvSpPr/>
          <p:nvPr/>
        </p:nvSpPr>
        <p:spPr>
          <a:xfrm>
            <a:off x="12100927" y="10149560"/>
            <a:ext cx="16667" cy="38021"/>
          </a:xfrm>
          <a:custGeom>
            <a:avLst/>
            <a:gdLst>
              <a:gd name="connsiteX0" fmla="*/ 0 w 16667"/>
              <a:gd name="connsiteY0" fmla="*/ 38021 h 38021"/>
              <a:gd name="connsiteX1" fmla="*/ 1992 w 16667"/>
              <a:gd name="connsiteY1" fmla="*/ 28849 h 38021"/>
              <a:gd name="connsiteX2" fmla="*/ 8060 w 16667"/>
              <a:gd name="connsiteY2" fmla="*/ 1306 h 38021"/>
              <a:gd name="connsiteX3" fmla="*/ 9660 w 16667"/>
              <a:gd name="connsiteY3" fmla="*/ 0 h 38021"/>
              <a:gd name="connsiteX4" fmla="*/ 16667 w 16667"/>
              <a:gd name="connsiteY4" fmla="*/ 12 h 38021"/>
              <a:gd name="connsiteX5" fmla="*/ 8289 w 16667"/>
              <a:gd name="connsiteY5" fmla="*/ 38021 h 38021"/>
              <a:gd name="connsiteX6" fmla="*/ 0 w 16667"/>
              <a:gd name="connsiteY6" fmla="*/ 38021 h 38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667" h="38021">
                <a:moveTo>
                  <a:pt x="0" y="38021"/>
                </a:moveTo>
                <a:cubicBezTo>
                  <a:pt x="685" y="34887"/>
                  <a:pt x="1332" y="31868"/>
                  <a:pt x="1992" y="28849"/>
                </a:cubicBezTo>
                <a:cubicBezTo>
                  <a:pt x="4024" y="19677"/>
                  <a:pt x="6067" y="10491"/>
                  <a:pt x="8060" y="1306"/>
                </a:cubicBezTo>
                <a:cubicBezTo>
                  <a:pt x="8276" y="317"/>
                  <a:pt x="8619" y="-37"/>
                  <a:pt x="9660" y="0"/>
                </a:cubicBezTo>
                <a:cubicBezTo>
                  <a:pt x="11919" y="75"/>
                  <a:pt x="14192" y="12"/>
                  <a:pt x="16667" y="12"/>
                </a:cubicBezTo>
                <a:cubicBezTo>
                  <a:pt x="13861" y="12762"/>
                  <a:pt x="11081" y="25360"/>
                  <a:pt x="8289" y="38021"/>
                </a:cubicBezTo>
                <a:lnTo>
                  <a:pt x="0" y="3802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AF9B7813-577A-4174-B258-2ED1C61DB7E7}"/>
              </a:ext>
            </a:extLst>
          </p:cNvPr>
          <p:cNvSpPr/>
          <p:nvPr/>
        </p:nvSpPr>
        <p:spPr>
          <a:xfrm>
            <a:off x="12327103" y="10155354"/>
            <a:ext cx="22265" cy="26426"/>
          </a:xfrm>
          <a:custGeom>
            <a:avLst/>
            <a:gdLst>
              <a:gd name="connsiteX0" fmla="*/ 22265 w 22265"/>
              <a:gd name="connsiteY0" fmla="*/ 8779 h 26426"/>
              <a:gd name="connsiteX1" fmla="*/ 16109 w 22265"/>
              <a:gd name="connsiteY1" fmla="*/ 23533 h 26426"/>
              <a:gd name="connsiteX2" fmla="*/ 6969 w 22265"/>
              <a:gd name="connsiteY2" fmla="*/ 26426 h 26426"/>
              <a:gd name="connsiteX3" fmla="*/ 0 w 22265"/>
              <a:gd name="connsiteY3" fmla="*/ 19575 h 26426"/>
              <a:gd name="connsiteX4" fmla="*/ 5560 w 22265"/>
              <a:gd name="connsiteY4" fmla="*/ 3438 h 26426"/>
              <a:gd name="connsiteX5" fmla="*/ 13951 w 22265"/>
              <a:gd name="connsiteY5" fmla="*/ 0 h 26426"/>
              <a:gd name="connsiteX6" fmla="*/ 22265 w 22265"/>
              <a:gd name="connsiteY6" fmla="*/ 7599 h 26426"/>
              <a:gd name="connsiteX7" fmla="*/ 22265 w 22265"/>
              <a:gd name="connsiteY7" fmla="*/ 8779 h 2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265" h="26426">
                <a:moveTo>
                  <a:pt x="22265" y="8779"/>
                </a:moveTo>
                <a:cubicBezTo>
                  <a:pt x="21872" y="14386"/>
                  <a:pt x="20577" y="19651"/>
                  <a:pt x="16109" y="23533"/>
                </a:cubicBezTo>
                <a:cubicBezTo>
                  <a:pt x="13519" y="25779"/>
                  <a:pt x="10434" y="26819"/>
                  <a:pt x="6969" y="26426"/>
                </a:cubicBezTo>
                <a:cubicBezTo>
                  <a:pt x="2945" y="25982"/>
                  <a:pt x="292" y="23584"/>
                  <a:pt x="0" y="19575"/>
                </a:cubicBezTo>
                <a:cubicBezTo>
                  <a:pt x="-456" y="13460"/>
                  <a:pt x="1091" y="7878"/>
                  <a:pt x="5560" y="3438"/>
                </a:cubicBezTo>
                <a:cubicBezTo>
                  <a:pt x="7845" y="1154"/>
                  <a:pt x="10714" y="37"/>
                  <a:pt x="13951" y="0"/>
                </a:cubicBezTo>
                <a:cubicBezTo>
                  <a:pt x="18749" y="-63"/>
                  <a:pt x="21872" y="2829"/>
                  <a:pt x="22265" y="7599"/>
                </a:cubicBezTo>
                <a:cubicBezTo>
                  <a:pt x="22291" y="7992"/>
                  <a:pt x="22265" y="8386"/>
                  <a:pt x="22265" y="877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3919CC4D-A843-4F8F-8E05-69BE3CD1AB51}"/>
              </a:ext>
            </a:extLst>
          </p:cNvPr>
          <p:cNvSpPr/>
          <p:nvPr/>
        </p:nvSpPr>
        <p:spPr>
          <a:xfrm>
            <a:off x="12290128" y="10156277"/>
            <a:ext cx="17098" cy="9869"/>
          </a:xfrm>
          <a:custGeom>
            <a:avLst/>
            <a:gdLst>
              <a:gd name="connsiteX0" fmla="*/ 0 w 17098"/>
              <a:gd name="connsiteY0" fmla="*/ 9869 h 9869"/>
              <a:gd name="connsiteX1" fmla="*/ 2081 w 17098"/>
              <a:gd name="connsiteY1" fmla="*/ 520 h 9869"/>
              <a:gd name="connsiteX2" fmla="*/ 2919 w 17098"/>
              <a:gd name="connsiteY2" fmla="*/ 0 h 9869"/>
              <a:gd name="connsiteX3" fmla="*/ 13404 w 17098"/>
              <a:gd name="connsiteY3" fmla="*/ 12 h 9869"/>
              <a:gd name="connsiteX4" fmla="*/ 17098 w 17098"/>
              <a:gd name="connsiteY4" fmla="*/ 4553 h 9869"/>
              <a:gd name="connsiteX5" fmla="*/ 11907 w 17098"/>
              <a:gd name="connsiteY5" fmla="*/ 9806 h 9869"/>
              <a:gd name="connsiteX6" fmla="*/ 0 w 17098"/>
              <a:gd name="connsiteY6" fmla="*/ 9869 h 9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098" h="9869">
                <a:moveTo>
                  <a:pt x="0" y="9869"/>
                </a:moveTo>
                <a:cubicBezTo>
                  <a:pt x="698" y="6698"/>
                  <a:pt x="1345" y="3589"/>
                  <a:pt x="2081" y="520"/>
                </a:cubicBezTo>
                <a:cubicBezTo>
                  <a:pt x="2120" y="279"/>
                  <a:pt x="2614" y="0"/>
                  <a:pt x="2919" y="0"/>
                </a:cubicBezTo>
                <a:cubicBezTo>
                  <a:pt x="6410" y="-37"/>
                  <a:pt x="9901" y="-89"/>
                  <a:pt x="13404" y="12"/>
                </a:cubicBezTo>
                <a:cubicBezTo>
                  <a:pt x="16172" y="88"/>
                  <a:pt x="17505" y="1827"/>
                  <a:pt x="17098" y="4553"/>
                </a:cubicBezTo>
                <a:cubicBezTo>
                  <a:pt x="16654" y="7484"/>
                  <a:pt x="14864" y="9616"/>
                  <a:pt x="11907" y="9806"/>
                </a:cubicBezTo>
                <a:cubicBezTo>
                  <a:pt x="8009" y="10060"/>
                  <a:pt x="4100" y="9869"/>
                  <a:pt x="0" y="986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C3EB8EFF-5F1B-4632-BE6B-A92D2979E67F}"/>
              </a:ext>
            </a:extLst>
          </p:cNvPr>
          <p:cNvSpPr/>
          <p:nvPr/>
        </p:nvSpPr>
        <p:spPr>
          <a:xfrm>
            <a:off x="11535532" y="10273782"/>
            <a:ext cx="14204" cy="75941"/>
          </a:xfrm>
          <a:custGeom>
            <a:avLst/>
            <a:gdLst>
              <a:gd name="connsiteX0" fmla="*/ 7102 w 14204"/>
              <a:gd name="connsiteY0" fmla="*/ 0 h 75941"/>
              <a:gd name="connsiteX1" fmla="*/ 7102 w 14204"/>
              <a:gd name="connsiteY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04" h="75941">
                <a:moveTo>
                  <a:pt x="7102" y="0"/>
                </a:moveTo>
                <a:lnTo>
                  <a:pt x="7102" y="759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017126B4-AA9A-4867-8CDC-C6D3EFD9F84B}"/>
              </a:ext>
            </a:extLst>
          </p:cNvPr>
          <p:cNvSpPr/>
          <p:nvPr/>
        </p:nvSpPr>
        <p:spPr>
          <a:xfrm>
            <a:off x="11562094" y="10295300"/>
            <a:ext cx="48529" cy="54412"/>
          </a:xfrm>
          <a:custGeom>
            <a:avLst/>
            <a:gdLst>
              <a:gd name="connsiteX0" fmla="*/ 0 w 48529"/>
              <a:gd name="connsiteY0" fmla="*/ 1281 h 54412"/>
              <a:gd name="connsiteX1" fmla="*/ 12579 w 48529"/>
              <a:gd name="connsiteY1" fmla="*/ 1281 h 54412"/>
              <a:gd name="connsiteX2" fmla="*/ 12579 w 48529"/>
              <a:gd name="connsiteY2" fmla="*/ 11392 h 54412"/>
              <a:gd name="connsiteX3" fmla="*/ 19472 w 48529"/>
              <a:gd name="connsiteY3" fmla="*/ 1712 h 54412"/>
              <a:gd name="connsiteX4" fmla="*/ 30262 w 48529"/>
              <a:gd name="connsiteY4" fmla="*/ 0 h 54412"/>
              <a:gd name="connsiteX5" fmla="*/ 48529 w 48529"/>
              <a:gd name="connsiteY5" fmla="*/ 20755 h 54412"/>
              <a:gd name="connsiteX6" fmla="*/ 48529 w 48529"/>
              <a:gd name="connsiteY6" fmla="*/ 54412 h 54412"/>
              <a:gd name="connsiteX7" fmla="*/ 35949 w 48529"/>
              <a:gd name="connsiteY7" fmla="*/ 54412 h 54412"/>
              <a:gd name="connsiteX8" fmla="*/ 35949 w 48529"/>
              <a:gd name="connsiteY8" fmla="*/ 24180 h 54412"/>
              <a:gd name="connsiteX9" fmla="*/ 24651 w 48529"/>
              <a:gd name="connsiteY9" fmla="*/ 9781 h 54412"/>
              <a:gd name="connsiteX10" fmla="*/ 12579 w 48529"/>
              <a:gd name="connsiteY10" fmla="*/ 13765 h 54412"/>
              <a:gd name="connsiteX11" fmla="*/ 12579 w 48529"/>
              <a:gd name="connsiteY11" fmla="*/ 54412 h 54412"/>
              <a:gd name="connsiteX12" fmla="*/ 0 w 48529"/>
              <a:gd name="connsiteY12" fmla="*/ 54412 h 54412"/>
              <a:gd name="connsiteX13" fmla="*/ 0 w 48529"/>
              <a:gd name="connsiteY13" fmla="*/ 1281 h 54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8529" h="54412">
                <a:moveTo>
                  <a:pt x="0" y="1281"/>
                </a:moveTo>
                <a:lnTo>
                  <a:pt x="12579" y="1281"/>
                </a:lnTo>
                <a:lnTo>
                  <a:pt x="12579" y="11392"/>
                </a:lnTo>
                <a:lnTo>
                  <a:pt x="19472" y="1712"/>
                </a:lnTo>
                <a:cubicBezTo>
                  <a:pt x="23687" y="189"/>
                  <a:pt x="28206" y="0"/>
                  <a:pt x="30262" y="0"/>
                </a:cubicBezTo>
                <a:cubicBezTo>
                  <a:pt x="45508" y="0"/>
                  <a:pt x="48529" y="9666"/>
                  <a:pt x="48529" y="20755"/>
                </a:cubicBezTo>
                <a:lnTo>
                  <a:pt x="48529" y="54412"/>
                </a:lnTo>
                <a:lnTo>
                  <a:pt x="35949" y="54412"/>
                </a:lnTo>
                <a:lnTo>
                  <a:pt x="35949" y="24180"/>
                </a:lnTo>
                <a:cubicBezTo>
                  <a:pt x="35949" y="16137"/>
                  <a:pt x="34451" y="9781"/>
                  <a:pt x="24651" y="9781"/>
                </a:cubicBezTo>
                <a:cubicBezTo>
                  <a:pt x="20780" y="9781"/>
                  <a:pt x="16261" y="11164"/>
                  <a:pt x="12579" y="13765"/>
                </a:cubicBezTo>
                <a:lnTo>
                  <a:pt x="12579" y="54412"/>
                </a:lnTo>
                <a:lnTo>
                  <a:pt x="0" y="54412"/>
                </a:lnTo>
                <a:lnTo>
                  <a:pt x="0" y="128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1E2B476E-746F-46FE-9A34-63A7344F6D33}"/>
              </a:ext>
            </a:extLst>
          </p:cNvPr>
          <p:cNvSpPr/>
          <p:nvPr/>
        </p:nvSpPr>
        <p:spPr>
          <a:xfrm>
            <a:off x="11617613" y="10282592"/>
            <a:ext cx="34121" cy="68419"/>
          </a:xfrm>
          <a:custGeom>
            <a:avLst/>
            <a:gdLst>
              <a:gd name="connsiteX0" fmla="*/ 26797 w 34121"/>
              <a:gd name="connsiteY0" fmla="*/ 67657 h 68419"/>
              <a:gd name="connsiteX1" fmla="*/ 20462 w 34121"/>
              <a:gd name="connsiteY1" fmla="*/ 68419 h 68419"/>
              <a:gd name="connsiteX2" fmla="*/ 9812 w 34121"/>
              <a:gd name="connsiteY2" fmla="*/ 64334 h 68419"/>
              <a:gd name="connsiteX3" fmla="*/ 6664 w 34121"/>
              <a:gd name="connsiteY3" fmla="*/ 52154 h 68419"/>
              <a:gd name="connsiteX4" fmla="*/ 6892 w 34121"/>
              <a:gd name="connsiteY4" fmla="*/ 23026 h 68419"/>
              <a:gd name="connsiteX5" fmla="*/ 0 w 34121"/>
              <a:gd name="connsiteY5" fmla="*/ 23026 h 68419"/>
              <a:gd name="connsiteX6" fmla="*/ 5724 w 34121"/>
              <a:gd name="connsiteY6" fmla="*/ 13879 h 68419"/>
              <a:gd name="connsiteX7" fmla="*/ 7108 w 34121"/>
              <a:gd name="connsiteY7" fmla="*/ 13879 h 68419"/>
              <a:gd name="connsiteX8" fmla="*/ 7108 w 34121"/>
              <a:gd name="connsiteY8" fmla="*/ 3882 h 68419"/>
              <a:gd name="connsiteX9" fmla="*/ 19612 w 34121"/>
              <a:gd name="connsiteY9" fmla="*/ 0 h 68419"/>
              <a:gd name="connsiteX10" fmla="*/ 19612 w 34121"/>
              <a:gd name="connsiteY10" fmla="*/ 13879 h 68419"/>
              <a:gd name="connsiteX11" fmla="*/ 31544 w 34121"/>
              <a:gd name="connsiteY11" fmla="*/ 13879 h 68419"/>
              <a:gd name="connsiteX12" fmla="*/ 31544 w 34121"/>
              <a:gd name="connsiteY12" fmla="*/ 23026 h 68419"/>
              <a:gd name="connsiteX13" fmla="*/ 19396 w 34121"/>
              <a:gd name="connsiteY13" fmla="*/ 23026 h 68419"/>
              <a:gd name="connsiteX14" fmla="*/ 19168 w 34121"/>
              <a:gd name="connsiteY14" fmla="*/ 46255 h 68419"/>
              <a:gd name="connsiteX15" fmla="*/ 20462 w 34121"/>
              <a:gd name="connsiteY15" fmla="*/ 56265 h 68419"/>
              <a:gd name="connsiteX16" fmla="*/ 27038 w 34121"/>
              <a:gd name="connsiteY16" fmla="*/ 59157 h 68419"/>
              <a:gd name="connsiteX17" fmla="*/ 34121 w 34121"/>
              <a:gd name="connsiteY17" fmla="*/ 57762 h 68419"/>
              <a:gd name="connsiteX18" fmla="*/ 26797 w 34121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21" h="68419">
                <a:moveTo>
                  <a:pt x="26797" y="67657"/>
                </a:moveTo>
                <a:cubicBezTo>
                  <a:pt x="25299" y="67988"/>
                  <a:pt x="23357" y="68419"/>
                  <a:pt x="20462" y="68419"/>
                </a:cubicBezTo>
                <a:cubicBezTo>
                  <a:pt x="17428" y="68419"/>
                  <a:pt x="13151" y="67988"/>
                  <a:pt x="9812" y="64334"/>
                </a:cubicBezTo>
                <a:cubicBezTo>
                  <a:pt x="6575" y="60667"/>
                  <a:pt x="6575" y="56899"/>
                  <a:pt x="6664" y="52154"/>
                </a:cubicBezTo>
                <a:lnTo>
                  <a:pt x="6892" y="23026"/>
                </a:lnTo>
                <a:lnTo>
                  <a:pt x="0" y="23026"/>
                </a:lnTo>
                <a:lnTo>
                  <a:pt x="5724" y="13879"/>
                </a:lnTo>
                <a:lnTo>
                  <a:pt x="7108" y="13879"/>
                </a:lnTo>
                <a:lnTo>
                  <a:pt x="7108" y="3882"/>
                </a:lnTo>
                <a:lnTo>
                  <a:pt x="19612" y="0"/>
                </a:lnTo>
                <a:lnTo>
                  <a:pt x="19612" y="13879"/>
                </a:lnTo>
                <a:lnTo>
                  <a:pt x="31544" y="13879"/>
                </a:lnTo>
                <a:lnTo>
                  <a:pt x="31544" y="23026"/>
                </a:lnTo>
                <a:lnTo>
                  <a:pt x="19396" y="23026"/>
                </a:lnTo>
                <a:lnTo>
                  <a:pt x="19168" y="46255"/>
                </a:lnTo>
                <a:cubicBezTo>
                  <a:pt x="19168" y="52065"/>
                  <a:pt x="19168" y="54324"/>
                  <a:pt x="20462" y="56265"/>
                </a:cubicBezTo>
                <a:cubicBezTo>
                  <a:pt x="21427" y="57648"/>
                  <a:pt x="23484" y="59157"/>
                  <a:pt x="27038" y="59157"/>
                </a:cubicBezTo>
                <a:cubicBezTo>
                  <a:pt x="29412" y="59157"/>
                  <a:pt x="31874" y="58523"/>
                  <a:pt x="34121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0638057F-CC02-43BF-8F98-2D84403F6D89}"/>
              </a:ext>
            </a:extLst>
          </p:cNvPr>
          <p:cNvSpPr/>
          <p:nvPr/>
        </p:nvSpPr>
        <p:spPr>
          <a:xfrm>
            <a:off x="11710058" y="10295498"/>
            <a:ext cx="34007" cy="54222"/>
          </a:xfrm>
          <a:custGeom>
            <a:avLst/>
            <a:gdLst>
              <a:gd name="connsiteX0" fmla="*/ 12910 w 34007"/>
              <a:gd name="connsiteY0" fmla="*/ 54222 h 54222"/>
              <a:gd name="connsiteX1" fmla="*/ 0 w 34007"/>
              <a:gd name="connsiteY1" fmla="*/ 54222 h 54222"/>
              <a:gd name="connsiteX2" fmla="*/ 0 w 34007"/>
              <a:gd name="connsiteY2" fmla="*/ 1078 h 54222"/>
              <a:gd name="connsiteX3" fmla="*/ 12910 w 34007"/>
              <a:gd name="connsiteY3" fmla="*/ 1078 h 54222"/>
              <a:gd name="connsiteX4" fmla="*/ 12910 w 34007"/>
              <a:gd name="connsiteY4" fmla="*/ 10326 h 54222"/>
              <a:gd name="connsiteX5" fmla="*/ 19066 w 34007"/>
              <a:gd name="connsiteY5" fmla="*/ 1725 h 54222"/>
              <a:gd name="connsiteX6" fmla="*/ 28930 w 34007"/>
              <a:gd name="connsiteY6" fmla="*/ 0 h 54222"/>
              <a:gd name="connsiteX7" fmla="*/ 34007 w 34007"/>
              <a:gd name="connsiteY7" fmla="*/ 748 h 54222"/>
              <a:gd name="connsiteX8" fmla="*/ 34007 w 34007"/>
              <a:gd name="connsiteY8" fmla="*/ 13016 h 54222"/>
              <a:gd name="connsiteX9" fmla="*/ 23674 w 34007"/>
              <a:gd name="connsiteY9" fmla="*/ 10009 h 54222"/>
              <a:gd name="connsiteX10" fmla="*/ 12910 w 34007"/>
              <a:gd name="connsiteY10" fmla="*/ 13219 h 54222"/>
              <a:gd name="connsiteX11" fmla="*/ 12910 w 34007"/>
              <a:gd name="connsiteY11" fmla="*/ 54222 h 54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4007" h="54222">
                <a:moveTo>
                  <a:pt x="12910" y="54222"/>
                </a:moveTo>
                <a:lnTo>
                  <a:pt x="0" y="54222"/>
                </a:lnTo>
                <a:lnTo>
                  <a:pt x="0" y="1078"/>
                </a:lnTo>
                <a:lnTo>
                  <a:pt x="12910" y="1078"/>
                </a:lnTo>
                <a:lnTo>
                  <a:pt x="12910" y="10326"/>
                </a:lnTo>
                <a:lnTo>
                  <a:pt x="19066" y="1725"/>
                </a:lnTo>
                <a:cubicBezTo>
                  <a:pt x="21211" y="875"/>
                  <a:pt x="24448" y="0"/>
                  <a:pt x="28930" y="0"/>
                </a:cubicBezTo>
                <a:cubicBezTo>
                  <a:pt x="31341" y="0"/>
                  <a:pt x="32509" y="342"/>
                  <a:pt x="34007" y="748"/>
                </a:cubicBezTo>
                <a:lnTo>
                  <a:pt x="34007" y="13016"/>
                </a:lnTo>
                <a:cubicBezTo>
                  <a:pt x="31215" y="11633"/>
                  <a:pt x="28104" y="10009"/>
                  <a:pt x="23674" y="10009"/>
                </a:cubicBezTo>
                <a:cubicBezTo>
                  <a:pt x="21211" y="10009"/>
                  <a:pt x="17111" y="10555"/>
                  <a:pt x="12910" y="13219"/>
                </a:cubicBezTo>
                <a:lnTo>
                  <a:pt x="12910" y="5422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11426224-7ABC-46E9-951E-8E6F51FC6FB2}"/>
              </a:ext>
            </a:extLst>
          </p:cNvPr>
          <p:cNvSpPr/>
          <p:nvPr/>
        </p:nvSpPr>
        <p:spPr>
          <a:xfrm>
            <a:off x="11747520" y="10282592"/>
            <a:ext cx="34109" cy="68419"/>
          </a:xfrm>
          <a:custGeom>
            <a:avLst/>
            <a:gdLst>
              <a:gd name="connsiteX0" fmla="*/ 26797 w 34109"/>
              <a:gd name="connsiteY0" fmla="*/ 67657 h 68419"/>
              <a:gd name="connsiteX1" fmla="*/ 20437 w 34109"/>
              <a:gd name="connsiteY1" fmla="*/ 68419 h 68419"/>
              <a:gd name="connsiteX2" fmla="*/ 9787 w 34109"/>
              <a:gd name="connsiteY2" fmla="*/ 64334 h 68419"/>
              <a:gd name="connsiteX3" fmla="*/ 6664 w 34109"/>
              <a:gd name="connsiteY3" fmla="*/ 52154 h 68419"/>
              <a:gd name="connsiteX4" fmla="*/ 6880 w 34109"/>
              <a:gd name="connsiteY4" fmla="*/ 23026 h 68419"/>
              <a:gd name="connsiteX5" fmla="*/ 0 w 34109"/>
              <a:gd name="connsiteY5" fmla="*/ 23026 h 68419"/>
              <a:gd name="connsiteX6" fmla="*/ 5699 w 34109"/>
              <a:gd name="connsiteY6" fmla="*/ 13879 h 68419"/>
              <a:gd name="connsiteX7" fmla="*/ 7083 w 34109"/>
              <a:gd name="connsiteY7" fmla="*/ 13879 h 68419"/>
              <a:gd name="connsiteX8" fmla="*/ 7083 w 34109"/>
              <a:gd name="connsiteY8" fmla="*/ 3882 h 68419"/>
              <a:gd name="connsiteX9" fmla="*/ 19586 w 34109"/>
              <a:gd name="connsiteY9" fmla="*/ 0 h 68419"/>
              <a:gd name="connsiteX10" fmla="*/ 19586 w 34109"/>
              <a:gd name="connsiteY10" fmla="*/ 13879 h 68419"/>
              <a:gd name="connsiteX11" fmla="*/ 31519 w 34109"/>
              <a:gd name="connsiteY11" fmla="*/ 13879 h 68419"/>
              <a:gd name="connsiteX12" fmla="*/ 31519 w 34109"/>
              <a:gd name="connsiteY12" fmla="*/ 23026 h 68419"/>
              <a:gd name="connsiteX13" fmla="*/ 19371 w 34109"/>
              <a:gd name="connsiteY13" fmla="*/ 23026 h 68419"/>
              <a:gd name="connsiteX14" fmla="*/ 19142 w 34109"/>
              <a:gd name="connsiteY14" fmla="*/ 46255 h 68419"/>
              <a:gd name="connsiteX15" fmla="*/ 20437 w 34109"/>
              <a:gd name="connsiteY15" fmla="*/ 56265 h 68419"/>
              <a:gd name="connsiteX16" fmla="*/ 27013 w 34109"/>
              <a:gd name="connsiteY16" fmla="*/ 59157 h 68419"/>
              <a:gd name="connsiteX17" fmla="*/ 34109 w 34109"/>
              <a:gd name="connsiteY17" fmla="*/ 57762 h 68419"/>
              <a:gd name="connsiteX18" fmla="*/ 26797 w 34109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09" h="68419">
                <a:moveTo>
                  <a:pt x="26797" y="67657"/>
                </a:moveTo>
                <a:cubicBezTo>
                  <a:pt x="25274" y="67988"/>
                  <a:pt x="23331" y="68419"/>
                  <a:pt x="20437" y="68419"/>
                </a:cubicBezTo>
                <a:cubicBezTo>
                  <a:pt x="17428" y="68419"/>
                  <a:pt x="13100" y="67988"/>
                  <a:pt x="9787" y="64334"/>
                </a:cubicBezTo>
                <a:cubicBezTo>
                  <a:pt x="6549" y="60667"/>
                  <a:pt x="6549" y="56899"/>
                  <a:pt x="6664" y="52154"/>
                </a:cubicBezTo>
                <a:lnTo>
                  <a:pt x="6880" y="23026"/>
                </a:lnTo>
                <a:lnTo>
                  <a:pt x="0" y="23026"/>
                </a:lnTo>
                <a:lnTo>
                  <a:pt x="5699" y="13879"/>
                </a:lnTo>
                <a:lnTo>
                  <a:pt x="7083" y="13879"/>
                </a:lnTo>
                <a:lnTo>
                  <a:pt x="7083" y="3882"/>
                </a:lnTo>
                <a:lnTo>
                  <a:pt x="19586" y="0"/>
                </a:lnTo>
                <a:lnTo>
                  <a:pt x="19586" y="13879"/>
                </a:lnTo>
                <a:lnTo>
                  <a:pt x="31519" y="13879"/>
                </a:lnTo>
                <a:lnTo>
                  <a:pt x="31519" y="23026"/>
                </a:lnTo>
                <a:lnTo>
                  <a:pt x="19371" y="23026"/>
                </a:lnTo>
                <a:lnTo>
                  <a:pt x="19142" y="46255"/>
                </a:lnTo>
                <a:cubicBezTo>
                  <a:pt x="19142" y="52065"/>
                  <a:pt x="19142" y="54324"/>
                  <a:pt x="20437" y="56265"/>
                </a:cubicBezTo>
                <a:cubicBezTo>
                  <a:pt x="21402" y="57648"/>
                  <a:pt x="23458" y="59157"/>
                  <a:pt x="27013" y="59157"/>
                </a:cubicBezTo>
                <a:cubicBezTo>
                  <a:pt x="29386" y="59157"/>
                  <a:pt x="31849" y="58523"/>
                  <a:pt x="34109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6E96D593-6AC5-4B72-BD4B-E143A0607697}"/>
              </a:ext>
            </a:extLst>
          </p:cNvPr>
          <p:cNvSpPr/>
          <p:nvPr/>
        </p:nvSpPr>
        <p:spPr>
          <a:xfrm>
            <a:off x="11839965" y="10273779"/>
            <a:ext cx="51969" cy="75941"/>
          </a:xfrm>
          <a:custGeom>
            <a:avLst/>
            <a:gdLst>
              <a:gd name="connsiteX0" fmla="*/ 51969 w 51969"/>
              <a:gd name="connsiteY0" fmla="*/ 75941 h 75941"/>
              <a:gd name="connsiteX1" fmla="*/ 36368 w 51969"/>
              <a:gd name="connsiteY1" fmla="*/ 75941 h 75941"/>
              <a:gd name="connsiteX2" fmla="*/ 12681 w 51969"/>
              <a:gd name="connsiteY2" fmla="*/ 47866 h 75941"/>
              <a:gd name="connsiteX3" fmla="*/ 12681 w 51969"/>
              <a:gd name="connsiteY3" fmla="*/ 75941 h 75941"/>
              <a:gd name="connsiteX4" fmla="*/ 0 w 51969"/>
              <a:gd name="connsiteY4" fmla="*/ 75941 h 75941"/>
              <a:gd name="connsiteX5" fmla="*/ 0 w 51969"/>
              <a:gd name="connsiteY5" fmla="*/ 0 h 75941"/>
              <a:gd name="connsiteX6" fmla="*/ 12681 w 51969"/>
              <a:gd name="connsiteY6" fmla="*/ 0 h 75941"/>
              <a:gd name="connsiteX7" fmla="*/ 12681 w 51969"/>
              <a:gd name="connsiteY7" fmla="*/ 45404 h 75941"/>
              <a:gd name="connsiteX8" fmla="*/ 34210 w 51969"/>
              <a:gd name="connsiteY8" fmla="*/ 22797 h 75941"/>
              <a:gd name="connsiteX9" fmla="*/ 48948 w 51969"/>
              <a:gd name="connsiteY9" fmla="*/ 22797 h 75941"/>
              <a:gd name="connsiteX10" fmla="*/ 26670 w 51969"/>
              <a:gd name="connsiteY10" fmla="*/ 46356 h 75941"/>
              <a:gd name="connsiteX11" fmla="*/ 51969 w 51969"/>
              <a:gd name="connsiteY1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1969" h="75941">
                <a:moveTo>
                  <a:pt x="51969" y="75941"/>
                </a:moveTo>
                <a:lnTo>
                  <a:pt x="36368" y="75941"/>
                </a:lnTo>
                <a:lnTo>
                  <a:pt x="12681" y="47866"/>
                </a:lnTo>
                <a:lnTo>
                  <a:pt x="12681" y="75941"/>
                </a:lnTo>
                <a:lnTo>
                  <a:pt x="0" y="75941"/>
                </a:lnTo>
                <a:lnTo>
                  <a:pt x="0" y="0"/>
                </a:lnTo>
                <a:lnTo>
                  <a:pt x="12681" y="0"/>
                </a:lnTo>
                <a:lnTo>
                  <a:pt x="12681" y="45404"/>
                </a:lnTo>
                <a:lnTo>
                  <a:pt x="34210" y="22797"/>
                </a:lnTo>
                <a:lnTo>
                  <a:pt x="48948" y="22797"/>
                </a:lnTo>
                <a:lnTo>
                  <a:pt x="26670" y="46356"/>
                </a:lnTo>
                <a:lnTo>
                  <a:pt x="51969" y="759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1200A6C2-A680-46D4-BBC8-3FD90899C77B}"/>
              </a:ext>
            </a:extLst>
          </p:cNvPr>
          <p:cNvSpPr/>
          <p:nvPr/>
        </p:nvSpPr>
        <p:spPr>
          <a:xfrm>
            <a:off x="11535532" y="10235253"/>
            <a:ext cx="356400" cy="8893"/>
          </a:xfrm>
          <a:custGeom>
            <a:avLst/>
            <a:gdLst>
              <a:gd name="connsiteX0" fmla="*/ 0 w 356400"/>
              <a:gd name="connsiteY0" fmla="*/ 4447 h 8893"/>
              <a:gd name="connsiteX1" fmla="*/ 356400 w 356400"/>
              <a:gd name="connsiteY1" fmla="*/ 4447 h 8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400" h="8893">
                <a:moveTo>
                  <a:pt x="0" y="4447"/>
                </a:moveTo>
                <a:lnTo>
                  <a:pt x="356400" y="4447"/>
                </a:lnTo>
              </a:path>
            </a:pathLst>
          </a:custGeom>
          <a:ln w="0">
            <a:solidFill>
              <a:srgbClr val="00020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F526B07E-B594-4A55-804A-3A89AABEC5D6}"/>
              </a:ext>
            </a:extLst>
          </p:cNvPr>
          <p:cNvSpPr/>
          <p:nvPr/>
        </p:nvSpPr>
        <p:spPr>
          <a:xfrm>
            <a:off x="11535535" y="9852335"/>
            <a:ext cx="356400" cy="267230"/>
          </a:xfrm>
          <a:custGeom>
            <a:avLst/>
            <a:gdLst>
              <a:gd name="connsiteX0" fmla="*/ 24067 w 356400"/>
              <a:gd name="connsiteY0" fmla="*/ 267141 h 267230"/>
              <a:gd name="connsiteX1" fmla="*/ 44543 w 356400"/>
              <a:gd name="connsiteY1" fmla="*/ 255304 h 267230"/>
              <a:gd name="connsiteX2" fmla="*/ 23826 w 356400"/>
              <a:gd name="connsiteY2" fmla="*/ 178093 h 267230"/>
              <a:gd name="connsiteX3" fmla="*/ 178187 w 356400"/>
              <a:gd name="connsiteY3" fmla="*/ 23838 h 267230"/>
              <a:gd name="connsiteX4" fmla="*/ 332560 w 356400"/>
              <a:gd name="connsiteY4" fmla="*/ 178093 h 267230"/>
              <a:gd name="connsiteX5" fmla="*/ 311856 w 356400"/>
              <a:gd name="connsiteY5" fmla="*/ 255292 h 267230"/>
              <a:gd name="connsiteX6" fmla="*/ 332370 w 356400"/>
              <a:gd name="connsiteY6" fmla="*/ 267141 h 267230"/>
              <a:gd name="connsiteX7" fmla="*/ 332509 w 356400"/>
              <a:gd name="connsiteY7" fmla="*/ 267217 h 267230"/>
              <a:gd name="connsiteX8" fmla="*/ 356400 w 356400"/>
              <a:gd name="connsiteY8" fmla="*/ 178093 h 267230"/>
              <a:gd name="connsiteX9" fmla="*/ 178187 w 356400"/>
              <a:gd name="connsiteY9" fmla="*/ 0 h 267230"/>
              <a:gd name="connsiteX10" fmla="*/ 0 w 356400"/>
              <a:gd name="connsiteY10" fmla="*/ 178093 h 267230"/>
              <a:gd name="connsiteX11" fmla="*/ 23877 w 356400"/>
              <a:gd name="connsiteY11" fmla="*/ 267230 h 267230"/>
              <a:gd name="connsiteX12" fmla="*/ 24067 w 356400"/>
              <a:gd name="connsiteY12" fmla="*/ 267141 h 267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56400" h="267230">
                <a:moveTo>
                  <a:pt x="24067" y="267141"/>
                </a:moveTo>
                <a:lnTo>
                  <a:pt x="44543" y="255304"/>
                </a:lnTo>
                <a:cubicBezTo>
                  <a:pt x="31379" y="232608"/>
                  <a:pt x="23826" y="206219"/>
                  <a:pt x="23826" y="178093"/>
                </a:cubicBezTo>
                <a:cubicBezTo>
                  <a:pt x="23826" y="92903"/>
                  <a:pt x="92946" y="23838"/>
                  <a:pt x="178187" y="23838"/>
                </a:cubicBezTo>
                <a:cubicBezTo>
                  <a:pt x="263428" y="23838"/>
                  <a:pt x="332560" y="92903"/>
                  <a:pt x="332560" y="178093"/>
                </a:cubicBezTo>
                <a:cubicBezTo>
                  <a:pt x="332560" y="206207"/>
                  <a:pt x="325020" y="232582"/>
                  <a:pt x="311856" y="255292"/>
                </a:cubicBezTo>
                <a:lnTo>
                  <a:pt x="332370" y="267141"/>
                </a:lnTo>
                <a:lnTo>
                  <a:pt x="332509" y="267217"/>
                </a:lnTo>
                <a:cubicBezTo>
                  <a:pt x="347704" y="241007"/>
                  <a:pt x="356400" y="210571"/>
                  <a:pt x="356400" y="178093"/>
                </a:cubicBezTo>
                <a:cubicBezTo>
                  <a:pt x="356400" y="79734"/>
                  <a:pt x="276604" y="0"/>
                  <a:pt x="178187" y="0"/>
                </a:cubicBezTo>
                <a:cubicBezTo>
                  <a:pt x="79782" y="0"/>
                  <a:pt x="0" y="79734"/>
                  <a:pt x="0" y="178093"/>
                </a:cubicBezTo>
                <a:cubicBezTo>
                  <a:pt x="0" y="210584"/>
                  <a:pt x="8707" y="241019"/>
                  <a:pt x="23877" y="267230"/>
                </a:cubicBezTo>
                <a:lnTo>
                  <a:pt x="24067" y="26714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0FAEA67E-3D6A-4038-B45F-2002815F1C75}"/>
              </a:ext>
            </a:extLst>
          </p:cNvPr>
          <p:cNvSpPr/>
          <p:nvPr/>
        </p:nvSpPr>
        <p:spPr>
          <a:xfrm>
            <a:off x="11713633" y="10208530"/>
            <a:ext cx="177" cy="0"/>
          </a:xfrm>
          <a:custGeom>
            <a:avLst/>
            <a:gdLst>
              <a:gd name="connsiteX0" fmla="*/ 88 w 177"/>
              <a:gd name="connsiteY0" fmla="*/ 0 h 0"/>
              <a:gd name="connsiteX1" fmla="*/ 0 w 177"/>
              <a:gd name="connsiteY1" fmla="*/ 0 h 0"/>
              <a:gd name="connsiteX2" fmla="*/ 88 w 177"/>
              <a:gd name="connsiteY2" fmla="*/ 0 h 0"/>
              <a:gd name="connsiteX3" fmla="*/ 177 w 177"/>
              <a:gd name="connsiteY3" fmla="*/ 0 h 0"/>
              <a:gd name="connsiteX4" fmla="*/ 88 w 177"/>
              <a:gd name="connsiteY4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7">
                <a:moveTo>
                  <a:pt x="88" y="0"/>
                </a:moveTo>
                <a:lnTo>
                  <a:pt x="0" y="0"/>
                </a:lnTo>
                <a:lnTo>
                  <a:pt x="88" y="0"/>
                </a:lnTo>
                <a:lnTo>
                  <a:pt x="177" y="0"/>
                </a:lnTo>
                <a:lnTo>
                  <a:pt x="88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226A4B2C-7D55-48B6-9D8F-D0897A09DFA6}"/>
              </a:ext>
            </a:extLst>
          </p:cNvPr>
          <p:cNvSpPr/>
          <p:nvPr/>
        </p:nvSpPr>
        <p:spPr>
          <a:xfrm>
            <a:off x="11565454" y="10113640"/>
            <a:ext cx="24817" cy="24294"/>
          </a:xfrm>
          <a:custGeom>
            <a:avLst/>
            <a:gdLst>
              <a:gd name="connsiteX0" fmla="*/ 10498 w 24817"/>
              <a:gd name="connsiteY0" fmla="*/ 24294 h 24294"/>
              <a:gd name="connsiteX1" fmla="*/ 10612 w 24817"/>
              <a:gd name="connsiteY1" fmla="*/ 24294 h 24294"/>
              <a:gd name="connsiteX2" fmla="*/ 14611 w 24817"/>
              <a:gd name="connsiteY2" fmla="*/ 23025 h 24294"/>
              <a:gd name="connsiteX3" fmla="*/ 17175 w 24817"/>
              <a:gd name="connsiteY3" fmla="*/ 19904 h 24294"/>
              <a:gd name="connsiteX4" fmla="*/ 17670 w 24817"/>
              <a:gd name="connsiteY4" fmla="*/ 17354 h 24294"/>
              <a:gd name="connsiteX5" fmla="*/ 17556 w 24817"/>
              <a:gd name="connsiteY5" fmla="*/ 16111 h 24294"/>
              <a:gd name="connsiteX6" fmla="*/ 15842 w 24817"/>
              <a:gd name="connsiteY6" fmla="*/ 10796 h 24294"/>
              <a:gd name="connsiteX7" fmla="*/ 14585 w 24817"/>
              <a:gd name="connsiteY7" fmla="*/ 6723 h 24294"/>
              <a:gd name="connsiteX8" fmla="*/ 14585 w 24817"/>
              <a:gd name="connsiteY8" fmla="*/ 6673 h 24294"/>
              <a:gd name="connsiteX9" fmla="*/ 14953 w 24817"/>
              <a:gd name="connsiteY9" fmla="*/ 5848 h 24294"/>
              <a:gd name="connsiteX10" fmla="*/ 15461 w 24817"/>
              <a:gd name="connsiteY10" fmla="*/ 5683 h 24294"/>
              <a:gd name="connsiteX11" fmla="*/ 15842 w 24817"/>
              <a:gd name="connsiteY11" fmla="*/ 5772 h 24294"/>
              <a:gd name="connsiteX12" fmla="*/ 18064 w 24817"/>
              <a:gd name="connsiteY12" fmla="*/ 7713 h 24294"/>
              <a:gd name="connsiteX13" fmla="*/ 19079 w 24817"/>
              <a:gd name="connsiteY13" fmla="*/ 10148 h 24294"/>
              <a:gd name="connsiteX14" fmla="*/ 19079 w 24817"/>
              <a:gd name="connsiteY14" fmla="*/ 10224 h 24294"/>
              <a:gd name="connsiteX15" fmla="*/ 18038 w 24817"/>
              <a:gd name="connsiteY15" fmla="*/ 12217 h 24294"/>
              <a:gd name="connsiteX16" fmla="*/ 17581 w 24817"/>
              <a:gd name="connsiteY16" fmla="*/ 12648 h 24294"/>
              <a:gd name="connsiteX17" fmla="*/ 21313 w 24817"/>
              <a:gd name="connsiteY17" fmla="*/ 17494 h 24294"/>
              <a:gd name="connsiteX18" fmla="*/ 21884 w 24817"/>
              <a:gd name="connsiteY18" fmla="*/ 17075 h 24294"/>
              <a:gd name="connsiteX19" fmla="*/ 24766 w 24817"/>
              <a:gd name="connsiteY19" fmla="*/ 11798 h 24294"/>
              <a:gd name="connsiteX20" fmla="*/ 24817 w 24817"/>
              <a:gd name="connsiteY20" fmla="*/ 11354 h 24294"/>
              <a:gd name="connsiteX21" fmla="*/ 22278 w 24817"/>
              <a:gd name="connsiteY21" fmla="*/ 4820 h 24294"/>
              <a:gd name="connsiteX22" fmla="*/ 18774 w 24817"/>
              <a:gd name="connsiteY22" fmla="*/ 1255 h 24294"/>
              <a:gd name="connsiteX23" fmla="*/ 14877 w 24817"/>
              <a:gd name="connsiteY23" fmla="*/ 0 h 24294"/>
              <a:gd name="connsiteX24" fmla="*/ 14801 w 24817"/>
              <a:gd name="connsiteY24" fmla="*/ 0 h 24294"/>
              <a:gd name="connsiteX25" fmla="*/ 11259 w 24817"/>
              <a:gd name="connsiteY25" fmla="*/ 1116 h 24294"/>
              <a:gd name="connsiteX26" fmla="*/ 8581 w 24817"/>
              <a:gd name="connsiteY26" fmla="*/ 6000 h 24294"/>
              <a:gd name="connsiteX27" fmla="*/ 8543 w 24817"/>
              <a:gd name="connsiteY27" fmla="*/ 6495 h 24294"/>
              <a:gd name="connsiteX28" fmla="*/ 9939 w 24817"/>
              <a:gd name="connsiteY28" fmla="*/ 12013 h 24294"/>
              <a:gd name="connsiteX29" fmla="*/ 11323 w 24817"/>
              <a:gd name="connsiteY29" fmla="*/ 15630 h 24294"/>
              <a:gd name="connsiteX30" fmla="*/ 11564 w 24817"/>
              <a:gd name="connsiteY30" fmla="*/ 16885 h 24294"/>
              <a:gd name="connsiteX31" fmla="*/ 11539 w 24817"/>
              <a:gd name="connsiteY31" fmla="*/ 17215 h 24294"/>
              <a:gd name="connsiteX32" fmla="*/ 11005 w 24817"/>
              <a:gd name="connsiteY32" fmla="*/ 17976 h 24294"/>
              <a:gd name="connsiteX33" fmla="*/ 9990 w 24817"/>
              <a:gd name="connsiteY33" fmla="*/ 18281 h 24294"/>
              <a:gd name="connsiteX34" fmla="*/ 9216 w 24817"/>
              <a:gd name="connsiteY34" fmla="*/ 18141 h 24294"/>
              <a:gd name="connsiteX35" fmla="*/ 6817 w 24817"/>
              <a:gd name="connsiteY35" fmla="*/ 16099 h 24294"/>
              <a:gd name="connsiteX36" fmla="*/ 5801 w 24817"/>
              <a:gd name="connsiteY36" fmla="*/ 13307 h 24294"/>
              <a:gd name="connsiteX37" fmla="*/ 5801 w 24817"/>
              <a:gd name="connsiteY37" fmla="*/ 13117 h 24294"/>
              <a:gd name="connsiteX38" fmla="*/ 7248 w 24817"/>
              <a:gd name="connsiteY38" fmla="*/ 10314 h 24294"/>
              <a:gd name="connsiteX39" fmla="*/ 7705 w 24817"/>
              <a:gd name="connsiteY39" fmla="*/ 9857 h 24294"/>
              <a:gd name="connsiteX40" fmla="*/ 3770 w 24817"/>
              <a:gd name="connsiteY40" fmla="*/ 5239 h 24294"/>
              <a:gd name="connsiteX41" fmla="*/ 3237 w 24817"/>
              <a:gd name="connsiteY41" fmla="*/ 5746 h 24294"/>
              <a:gd name="connsiteX42" fmla="*/ 25 w 24817"/>
              <a:gd name="connsiteY42" fmla="*/ 11810 h 24294"/>
              <a:gd name="connsiteX43" fmla="*/ 0 w 24817"/>
              <a:gd name="connsiteY43" fmla="*/ 12331 h 24294"/>
              <a:gd name="connsiteX44" fmla="*/ 2538 w 24817"/>
              <a:gd name="connsiteY44" fmla="*/ 19042 h 24294"/>
              <a:gd name="connsiteX45" fmla="*/ 6347 w 24817"/>
              <a:gd name="connsiteY45" fmla="*/ 22975 h 24294"/>
              <a:gd name="connsiteX46" fmla="*/ 10498 w 24817"/>
              <a:gd name="connsiteY46" fmla="*/ 24294 h 2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4817" h="24294">
                <a:moveTo>
                  <a:pt x="10498" y="24294"/>
                </a:moveTo>
                <a:lnTo>
                  <a:pt x="10612" y="24294"/>
                </a:lnTo>
                <a:cubicBezTo>
                  <a:pt x="12097" y="24282"/>
                  <a:pt x="13430" y="23850"/>
                  <a:pt x="14611" y="23025"/>
                </a:cubicBezTo>
                <a:cubicBezTo>
                  <a:pt x="15816" y="22176"/>
                  <a:pt x="16718" y="21122"/>
                  <a:pt x="17175" y="19904"/>
                </a:cubicBezTo>
                <a:cubicBezTo>
                  <a:pt x="17505" y="19105"/>
                  <a:pt x="17670" y="18255"/>
                  <a:pt x="17670" y="17354"/>
                </a:cubicBezTo>
                <a:cubicBezTo>
                  <a:pt x="17670" y="16949"/>
                  <a:pt x="17619" y="16530"/>
                  <a:pt x="17556" y="16111"/>
                </a:cubicBezTo>
                <a:cubicBezTo>
                  <a:pt x="17340" y="14779"/>
                  <a:pt x="16769" y="13028"/>
                  <a:pt x="15842" y="10796"/>
                </a:cubicBezTo>
                <a:cubicBezTo>
                  <a:pt x="14953" y="8728"/>
                  <a:pt x="14560" y="7281"/>
                  <a:pt x="14585" y="6723"/>
                </a:cubicBezTo>
                <a:lnTo>
                  <a:pt x="14585" y="6673"/>
                </a:lnTo>
                <a:cubicBezTo>
                  <a:pt x="14611" y="6215"/>
                  <a:pt x="14712" y="6038"/>
                  <a:pt x="14953" y="5848"/>
                </a:cubicBezTo>
                <a:cubicBezTo>
                  <a:pt x="15156" y="5734"/>
                  <a:pt x="15296" y="5683"/>
                  <a:pt x="15461" y="5683"/>
                </a:cubicBezTo>
                <a:cubicBezTo>
                  <a:pt x="15575" y="5683"/>
                  <a:pt x="15702" y="5708"/>
                  <a:pt x="15842" y="5772"/>
                </a:cubicBezTo>
                <a:cubicBezTo>
                  <a:pt x="16566" y="6025"/>
                  <a:pt x="17327" y="6660"/>
                  <a:pt x="18064" y="7713"/>
                </a:cubicBezTo>
                <a:cubicBezTo>
                  <a:pt x="18774" y="8715"/>
                  <a:pt x="19079" y="9552"/>
                  <a:pt x="19079" y="10148"/>
                </a:cubicBezTo>
                <a:lnTo>
                  <a:pt x="19079" y="10224"/>
                </a:lnTo>
                <a:cubicBezTo>
                  <a:pt x="19053" y="10796"/>
                  <a:pt x="18749" y="11468"/>
                  <a:pt x="18038" y="12217"/>
                </a:cubicBezTo>
                <a:lnTo>
                  <a:pt x="17581" y="12648"/>
                </a:lnTo>
                <a:lnTo>
                  <a:pt x="21313" y="17494"/>
                </a:lnTo>
                <a:lnTo>
                  <a:pt x="21884" y="17075"/>
                </a:lnTo>
                <a:cubicBezTo>
                  <a:pt x="23636" y="15730"/>
                  <a:pt x="24651" y="13929"/>
                  <a:pt x="24766" y="11798"/>
                </a:cubicBezTo>
                <a:cubicBezTo>
                  <a:pt x="24791" y="11658"/>
                  <a:pt x="24817" y="11506"/>
                  <a:pt x="24817" y="11354"/>
                </a:cubicBezTo>
                <a:cubicBezTo>
                  <a:pt x="24817" y="9311"/>
                  <a:pt x="23941" y="7155"/>
                  <a:pt x="22278" y="4820"/>
                </a:cubicBezTo>
                <a:cubicBezTo>
                  <a:pt x="21199" y="3272"/>
                  <a:pt x="20044" y="2080"/>
                  <a:pt x="18774" y="1255"/>
                </a:cubicBezTo>
                <a:cubicBezTo>
                  <a:pt x="17530" y="444"/>
                  <a:pt x="16210" y="-13"/>
                  <a:pt x="14877" y="0"/>
                </a:cubicBezTo>
                <a:lnTo>
                  <a:pt x="14801" y="0"/>
                </a:lnTo>
                <a:cubicBezTo>
                  <a:pt x="13494" y="12"/>
                  <a:pt x="12288" y="406"/>
                  <a:pt x="11259" y="1116"/>
                </a:cubicBezTo>
                <a:cubicBezTo>
                  <a:pt x="9673" y="2245"/>
                  <a:pt x="8746" y="3945"/>
                  <a:pt x="8581" y="6000"/>
                </a:cubicBezTo>
                <a:cubicBezTo>
                  <a:pt x="8556" y="6165"/>
                  <a:pt x="8543" y="6330"/>
                  <a:pt x="8543" y="6495"/>
                </a:cubicBezTo>
                <a:cubicBezTo>
                  <a:pt x="8556" y="7954"/>
                  <a:pt x="9025" y="9755"/>
                  <a:pt x="9939" y="12013"/>
                </a:cubicBezTo>
                <a:cubicBezTo>
                  <a:pt x="10701" y="13891"/>
                  <a:pt x="11171" y="15122"/>
                  <a:pt x="11323" y="15630"/>
                </a:cubicBezTo>
                <a:cubicBezTo>
                  <a:pt x="11488" y="16150"/>
                  <a:pt x="11564" y="16581"/>
                  <a:pt x="11564" y="16885"/>
                </a:cubicBezTo>
                <a:cubicBezTo>
                  <a:pt x="11564" y="17025"/>
                  <a:pt x="11539" y="17139"/>
                  <a:pt x="11539" y="17215"/>
                </a:cubicBezTo>
                <a:cubicBezTo>
                  <a:pt x="11437" y="17533"/>
                  <a:pt x="11297" y="17748"/>
                  <a:pt x="11005" y="17976"/>
                </a:cubicBezTo>
                <a:cubicBezTo>
                  <a:pt x="10701" y="18154"/>
                  <a:pt x="10383" y="18281"/>
                  <a:pt x="9990" y="18281"/>
                </a:cubicBezTo>
                <a:cubicBezTo>
                  <a:pt x="9774" y="18281"/>
                  <a:pt x="9482" y="18243"/>
                  <a:pt x="9216" y="18141"/>
                </a:cubicBezTo>
                <a:cubicBezTo>
                  <a:pt x="8467" y="17938"/>
                  <a:pt x="7667" y="17291"/>
                  <a:pt x="6817" y="16099"/>
                </a:cubicBezTo>
                <a:cubicBezTo>
                  <a:pt x="6093" y="15071"/>
                  <a:pt x="5801" y="14158"/>
                  <a:pt x="5801" y="13307"/>
                </a:cubicBezTo>
                <a:lnTo>
                  <a:pt x="5801" y="13117"/>
                </a:lnTo>
                <a:cubicBezTo>
                  <a:pt x="5839" y="12242"/>
                  <a:pt x="6270" y="11303"/>
                  <a:pt x="7248" y="10314"/>
                </a:cubicBezTo>
                <a:lnTo>
                  <a:pt x="7705" y="9857"/>
                </a:lnTo>
                <a:lnTo>
                  <a:pt x="3770" y="5239"/>
                </a:lnTo>
                <a:lnTo>
                  <a:pt x="3237" y="5746"/>
                </a:lnTo>
                <a:cubicBezTo>
                  <a:pt x="1282" y="7510"/>
                  <a:pt x="165" y="9565"/>
                  <a:pt x="25" y="11810"/>
                </a:cubicBezTo>
                <a:cubicBezTo>
                  <a:pt x="0" y="11988"/>
                  <a:pt x="0" y="12165"/>
                  <a:pt x="0" y="12331"/>
                </a:cubicBezTo>
                <a:cubicBezTo>
                  <a:pt x="0" y="14462"/>
                  <a:pt x="875" y="16682"/>
                  <a:pt x="2538" y="19042"/>
                </a:cubicBezTo>
                <a:cubicBezTo>
                  <a:pt x="3770" y="20780"/>
                  <a:pt x="5014" y="22087"/>
                  <a:pt x="6347" y="22975"/>
                </a:cubicBezTo>
                <a:cubicBezTo>
                  <a:pt x="7667" y="23850"/>
                  <a:pt x="9050" y="24294"/>
                  <a:pt x="10498" y="24294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DD7D8C03-5190-4939-88D5-1AFA41A972FB}"/>
              </a:ext>
            </a:extLst>
          </p:cNvPr>
          <p:cNvSpPr/>
          <p:nvPr/>
        </p:nvSpPr>
        <p:spPr>
          <a:xfrm>
            <a:off x="11596198" y="10145418"/>
            <a:ext cx="30478" cy="31019"/>
          </a:xfrm>
          <a:custGeom>
            <a:avLst/>
            <a:gdLst>
              <a:gd name="connsiteX0" fmla="*/ 25845 w 30478"/>
              <a:gd name="connsiteY0" fmla="*/ 8855 h 31019"/>
              <a:gd name="connsiteX1" fmla="*/ 17746 w 30478"/>
              <a:gd name="connsiteY1" fmla="*/ 19169 h 31019"/>
              <a:gd name="connsiteX2" fmla="*/ 19066 w 30478"/>
              <a:gd name="connsiteY2" fmla="*/ 3564 h 31019"/>
              <a:gd name="connsiteX3" fmla="*/ 14547 w 30478"/>
              <a:gd name="connsiteY3" fmla="*/ 0 h 31019"/>
              <a:gd name="connsiteX4" fmla="*/ 0 w 30478"/>
              <a:gd name="connsiteY4" fmla="*/ 18547 h 31019"/>
              <a:gd name="connsiteX5" fmla="*/ 571 w 30478"/>
              <a:gd name="connsiteY5" fmla="*/ 18991 h 31019"/>
              <a:gd name="connsiteX6" fmla="*/ 4633 w 30478"/>
              <a:gd name="connsiteY6" fmla="*/ 22176 h 31019"/>
              <a:gd name="connsiteX7" fmla="*/ 12516 w 30478"/>
              <a:gd name="connsiteY7" fmla="*/ 12115 h 31019"/>
              <a:gd name="connsiteX8" fmla="*/ 11297 w 30478"/>
              <a:gd name="connsiteY8" fmla="*/ 27377 h 31019"/>
              <a:gd name="connsiteX9" fmla="*/ 15931 w 30478"/>
              <a:gd name="connsiteY9" fmla="*/ 31019 h 31019"/>
              <a:gd name="connsiteX10" fmla="*/ 30478 w 30478"/>
              <a:gd name="connsiteY10" fmla="*/ 12483 h 31019"/>
              <a:gd name="connsiteX11" fmla="*/ 25845 w 30478"/>
              <a:gd name="connsiteY11" fmla="*/ 8855 h 31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478" h="31019">
                <a:moveTo>
                  <a:pt x="25845" y="8855"/>
                </a:moveTo>
                <a:lnTo>
                  <a:pt x="17746" y="19169"/>
                </a:lnTo>
                <a:lnTo>
                  <a:pt x="19066" y="3564"/>
                </a:lnTo>
                <a:lnTo>
                  <a:pt x="14547" y="0"/>
                </a:lnTo>
                <a:lnTo>
                  <a:pt x="0" y="18547"/>
                </a:lnTo>
                <a:lnTo>
                  <a:pt x="571" y="18991"/>
                </a:lnTo>
                <a:lnTo>
                  <a:pt x="4633" y="22176"/>
                </a:lnTo>
                <a:lnTo>
                  <a:pt x="12516" y="12115"/>
                </a:lnTo>
                <a:lnTo>
                  <a:pt x="11297" y="27377"/>
                </a:lnTo>
                <a:lnTo>
                  <a:pt x="15931" y="31019"/>
                </a:lnTo>
                <a:lnTo>
                  <a:pt x="30478" y="12483"/>
                </a:lnTo>
                <a:lnTo>
                  <a:pt x="25845" y="8855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58375DAE-ABD8-4752-8513-D4B2AD1B6733}"/>
              </a:ext>
            </a:extLst>
          </p:cNvPr>
          <p:cNvSpPr/>
          <p:nvPr/>
        </p:nvSpPr>
        <p:spPr>
          <a:xfrm>
            <a:off x="11617033" y="10159470"/>
            <a:ext cx="17784" cy="23266"/>
          </a:xfrm>
          <a:custGeom>
            <a:avLst/>
            <a:gdLst>
              <a:gd name="connsiteX0" fmla="*/ 12503 w 17784"/>
              <a:gd name="connsiteY0" fmla="*/ 0 h 23266"/>
              <a:gd name="connsiteX1" fmla="*/ 0 w 17784"/>
              <a:gd name="connsiteY1" fmla="*/ 19968 h 23266"/>
              <a:gd name="connsiteX2" fmla="*/ 609 w 17784"/>
              <a:gd name="connsiteY2" fmla="*/ 20349 h 23266"/>
              <a:gd name="connsiteX3" fmla="*/ 5293 w 17784"/>
              <a:gd name="connsiteY3" fmla="*/ 23266 h 23266"/>
              <a:gd name="connsiteX4" fmla="*/ 17784 w 17784"/>
              <a:gd name="connsiteY4" fmla="*/ 3285 h 23266"/>
              <a:gd name="connsiteX5" fmla="*/ 12503 w 17784"/>
              <a:gd name="connsiteY5" fmla="*/ 0 h 23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7784" h="23266">
                <a:moveTo>
                  <a:pt x="12503" y="0"/>
                </a:moveTo>
                <a:lnTo>
                  <a:pt x="0" y="19968"/>
                </a:lnTo>
                <a:lnTo>
                  <a:pt x="609" y="20349"/>
                </a:lnTo>
                <a:lnTo>
                  <a:pt x="5293" y="23266"/>
                </a:lnTo>
                <a:lnTo>
                  <a:pt x="17784" y="3285"/>
                </a:lnTo>
                <a:lnTo>
                  <a:pt x="12503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E20AB060-4DE0-488A-B24D-B82C5EB8FCD7}"/>
              </a:ext>
            </a:extLst>
          </p:cNvPr>
          <p:cNvSpPr/>
          <p:nvPr/>
        </p:nvSpPr>
        <p:spPr>
          <a:xfrm>
            <a:off x="11631522" y="10163685"/>
            <a:ext cx="22379" cy="26997"/>
          </a:xfrm>
          <a:custGeom>
            <a:avLst/>
            <a:gdLst>
              <a:gd name="connsiteX0" fmla="*/ 20082 w 22379"/>
              <a:gd name="connsiteY0" fmla="*/ 13689 h 26997"/>
              <a:gd name="connsiteX1" fmla="*/ 22379 w 22379"/>
              <a:gd name="connsiteY1" fmla="*/ 9058 h 26997"/>
              <a:gd name="connsiteX2" fmla="*/ 4265 w 22379"/>
              <a:gd name="connsiteY2" fmla="*/ 0 h 26997"/>
              <a:gd name="connsiteX3" fmla="*/ 1954 w 22379"/>
              <a:gd name="connsiteY3" fmla="*/ 4618 h 26997"/>
              <a:gd name="connsiteX4" fmla="*/ 8251 w 22379"/>
              <a:gd name="connsiteY4" fmla="*/ 7764 h 26997"/>
              <a:gd name="connsiteX5" fmla="*/ 0 w 22379"/>
              <a:gd name="connsiteY5" fmla="*/ 24218 h 26997"/>
              <a:gd name="connsiteX6" fmla="*/ 622 w 22379"/>
              <a:gd name="connsiteY6" fmla="*/ 24536 h 26997"/>
              <a:gd name="connsiteX7" fmla="*/ 5560 w 22379"/>
              <a:gd name="connsiteY7" fmla="*/ 26997 h 26997"/>
              <a:gd name="connsiteX8" fmla="*/ 13785 w 22379"/>
              <a:gd name="connsiteY8" fmla="*/ 10542 h 26997"/>
              <a:gd name="connsiteX9" fmla="*/ 20082 w 22379"/>
              <a:gd name="connsiteY9" fmla="*/ 13689 h 26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2379" h="26997">
                <a:moveTo>
                  <a:pt x="20082" y="13689"/>
                </a:moveTo>
                <a:lnTo>
                  <a:pt x="22379" y="9058"/>
                </a:lnTo>
                <a:lnTo>
                  <a:pt x="4265" y="0"/>
                </a:lnTo>
                <a:lnTo>
                  <a:pt x="1954" y="4618"/>
                </a:lnTo>
                <a:lnTo>
                  <a:pt x="8251" y="7764"/>
                </a:lnTo>
                <a:lnTo>
                  <a:pt x="0" y="24218"/>
                </a:lnTo>
                <a:lnTo>
                  <a:pt x="622" y="24536"/>
                </a:lnTo>
                <a:lnTo>
                  <a:pt x="5560" y="26997"/>
                </a:lnTo>
                <a:lnTo>
                  <a:pt x="13785" y="10542"/>
                </a:lnTo>
                <a:lnTo>
                  <a:pt x="20082" y="1368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D4CAA7E4-9BF9-4C00-90A1-0448EA17F03D}"/>
              </a:ext>
            </a:extLst>
          </p:cNvPr>
          <p:cNvSpPr/>
          <p:nvPr/>
        </p:nvSpPr>
        <p:spPr>
          <a:xfrm>
            <a:off x="11669791" y="10178755"/>
            <a:ext cx="20894" cy="25829"/>
          </a:xfrm>
          <a:custGeom>
            <a:avLst/>
            <a:gdLst>
              <a:gd name="connsiteX0" fmla="*/ 20894 w 20894"/>
              <a:gd name="connsiteY0" fmla="*/ 4300 h 25829"/>
              <a:gd name="connsiteX1" fmla="*/ 1104 w 20894"/>
              <a:gd name="connsiteY1" fmla="*/ 0 h 25829"/>
              <a:gd name="connsiteX2" fmla="*/ 0 w 20894"/>
              <a:gd name="connsiteY2" fmla="*/ 5049 h 25829"/>
              <a:gd name="connsiteX3" fmla="*/ 6880 w 20894"/>
              <a:gd name="connsiteY3" fmla="*/ 6533 h 25829"/>
              <a:gd name="connsiteX4" fmla="*/ 2970 w 20894"/>
              <a:gd name="connsiteY4" fmla="*/ 24510 h 25829"/>
              <a:gd name="connsiteX5" fmla="*/ 3643 w 20894"/>
              <a:gd name="connsiteY5" fmla="*/ 24662 h 25829"/>
              <a:gd name="connsiteX6" fmla="*/ 9038 w 20894"/>
              <a:gd name="connsiteY6" fmla="*/ 25829 h 25829"/>
              <a:gd name="connsiteX7" fmla="*/ 12935 w 20894"/>
              <a:gd name="connsiteY7" fmla="*/ 7865 h 25829"/>
              <a:gd name="connsiteX8" fmla="*/ 19802 w 20894"/>
              <a:gd name="connsiteY8" fmla="*/ 9349 h 25829"/>
              <a:gd name="connsiteX9" fmla="*/ 20894 w 20894"/>
              <a:gd name="connsiteY9" fmla="*/ 4300 h 25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0894" h="25829">
                <a:moveTo>
                  <a:pt x="20894" y="4300"/>
                </a:moveTo>
                <a:lnTo>
                  <a:pt x="1104" y="0"/>
                </a:lnTo>
                <a:lnTo>
                  <a:pt x="0" y="5049"/>
                </a:lnTo>
                <a:lnTo>
                  <a:pt x="6880" y="6533"/>
                </a:lnTo>
                <a:lnTo>
                  <a:pt x="2970" y="24510"/>
                </a:lnTo>
                <a:lnTo>
                  <a:pt x="3643" y="24662"/>
                </a:lnTo>
                <a:lnTo>
                  <a:pt x="9038" y="25829"/>
                </a:lnTo>
                <a:lnTo>
                  <a:pt x="12935" y="7865"/>
                </a:lnTo>
                <a:lnTo>
                  <a:pt x="19802" y="9349"/>
                </a:lnTo>
                <a:lnTo>
                  <a:pt x="20894" y="430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>
            <a:extLst>
              <a:ext uri="{FF2B5EF4-FFF2-40B4-BE49-F238E27FC236}">
                <a16:creationId xmlns:a16="http://schemas.microsoft.com/office/drawing/2014/main" id="{BBBF4BDE-AFE8-4C42-9372-D89683A2BC4C}"/>
              </a:ext>
            </a:extLst>
          </p:cNvPr>
          <p:cNvSpPr/>
          <p:nvPr/>
        </p:nvSpPr>
        <p:spPr>
          <a:xfrm>
            <a:off x="11689326" y="10182959"/>
            <a:ext cx="8974" cy="24129"/>
          </a:xfrm>
          <a:custGeom>
            <a:avLst/>
            <a:gdLst>
              <a:gd name="connsiteX0" fmla="*/ 0 w 8974"/>
              <a:gd name="connsiteY0" fmla="*/ 23393 h 24129"/>
              <a:gd name="connsiteX1" fmla="*/ 723 w 8974"/>
              <a:gd name="connsiteY1" fmla="*/ 23483 h 24129"/>
              <a:gd name="connsiteX2" fmla="*/ 6169 w 8974"/>
              <a:gd name="connsiteY2" fmla="*/ 24129 h 24129"/>
              <a:gd name="connsiteX3" fmla="*/ 8974 w 8974"/>
              <a:gd name="connsiteY3" fmla="*/ 723 h 24129"/>
              <a:gd name="connsiteX4" fmla="*/ 2805 w 8974"/>
              <a:gd name="connsiteY4" fmla="*/ 0 h 24129"/>
              <a:gd name="connsiteX5" fmla="*/ 0 w 8974"/>
              <a:gd name="connsiteY5" fmla="*/ 23393 h 241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74" h="24129">
                <a:moveTo>
                  <a:pt x="0" y="23393"/>
                </a:moveTo>
                <a:lnTo>
                  <a:pt x="723" y="23483"/>
                </a:lnTo>
                <a:lnTo>
                  <a:pt x="6169" y="24129"/>
                </a:lnTo>
                <a:lnTo>
                  <a:pt x="8974" y="723"/>
                </a:lnTo>
                <a:lnTo>
                  <a:pt x="2805" y="0"/>
                </a:lnTo>
                <a:lnTo>
                  <a:pt x="0" y="2339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>
            <a:extLst>
              <a:ext uri="{FF2B5EF4-FFF2-40B4-BE49-F238E27FC236}">
                <a16:creationId xmlns:a16="http://schemas.microsoft.com/office/drawing/2014/main" id="{8C07D726-7F11-4D09-A1EB-4C8BAD1D32EB}"/>
              </a:ext>
            </a:extLst>
          </p:cNvPr>
          <p:cNvSpPr/>
          <p:nvPr/>
        </p:nvSpPr>
        <p:spPr>
          <a:xfrm>
            <a:off x="11726079" y="10181353"/>
            <a:ext cx="23420" cy="26223"/>
          </a:xfrm>
          <a:custGeom>
            <a:avLst/>
            <a:gdLst>
              <a:gd name="connsiteX0" fmla="*/ 14204 w 23420"/>
              <a:gd name="connsiteY0" fmla="*/ 837 h 26223"/>
              <a:gd name="connsiteX1" fmla="*/ 16121 w 23420"/>
              <a:gd name="connsiteY1" fmla="*/ 13815 h 26223"/>
              <a:gd name="connsiteX2" fmla="*/ 5686 w 23420"/>
              <a:gd name="connsiteY2" fmla="*/ 2080 h 26223"/>
              <a:gd name="connsiteX3" fmla="*/ 0 w 23420"/>
              <a:gd name="connsiteY3" fmla="*/ 2905 h 26223"/>
              <a:gd name="connsiteX4" fmla="*/ 3414 w 23420"/>
              <a:gd name="connsiteY4" fmla="*/ 26223 h 26223"/>
              <a:gd name="connsiteX5" fmla="*/ 4138 w 23420"/>
              <a:gd name="connsiteY5" fmla="*/ 26147 h 26223"/>
              <a:gd name="connsiteX6" fmla="*/ 9228 w 23420"/>
              <a:gd name="connsiteY6" fmla="*/ 25386 h 26223"/>
              <a:gd name="connsiteX7" fmla="*/ 7375 w 23420"/>
              <a:gd name="connsiteY7" fmla="*/ 12737 h 26223"/>
              <a:gd name="connsiteX8" fmla="*/ 17593 w 23420"/>
              <a:gd name="connsiteY8" fmla="*/ 24180 h 26223"/>
              <a:gd name="connsiteX9" fmla="*/ 23420 w 23420"/>
              <a:gd name="connsiteY9" fmla="*/ 23317 h 26223"/>
              <a:gd name="connsiteX10" fmla="*/ 20018 w 23420"/>
              <a:gd name="connsiteY10" fmla="*/ 0 h 26223"/>
              <a:gd name="connsiteX11" fmla="*/ 14204 w 23420"/>
              <a:gd name="connsiteY11" fmla="*/ 837 h 26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3420" h="26223">
                <a:moveTo>
                  <a:pt x="14204" y="837"/>
                </a:moveTo>
                <a:lnTo>
                  <a:pt x="16121" y="13815"/>
                </a:lnTo>
                <a:lnTo>
                  <a:pt x="5686" y="2080"/>
                </a:lnTo>
                <a:lnTo>
                  <a:pt x="0" y="2905"/>
                </a:lnTo>
                <a:lnTo>
                  <a:pt x="3414" y="26223"/>
                </a:lnTo>
                <a:lnTo>
                  <a:pt x="4138" y="26147"/>
                </a:lnTo>
                <a:lnTo>
                  <a:pt x="9228" y="25386"/>
                </a:lnTo>
                <a:lnTo>
                  <a:pt x="7375" y="12737"/>
                </a:lnTo>
                <a:lnTo>
                  <a:pt x="17593" y="24180"/>
                </a:lnTo>
                <a:lnTo>
                  <a:pt x="23420" y="23317"/>
                </a:lnTo>
                <a:lnTo>
                  <a:pt x="20018" y="0"/>
                </a:lnTo>
                <a:lnTo>
                  <a:pt x="14204" y="837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>
            <a:extLst>
              <a:ext uri="{FF2B5EF4-FFF2-40B4-BE49-F238E27FC236}">
                <a16:creationId xmlns:a16="http://schemas.microsoft.com/office/drawing/2014/main" id="{BBC4ABC3-4A21-4DA3-8861-9E0F94BC0991}"/>
              </a:ext>
            </a:extLst>
          </p:cNvPr>
          <p:cNvSpPr/>
          <p:nvPr/>
        </p:nvSpPr>
        <p:spPr>
          <a:xfrm>
            <a:off x="11758351" y="10176182"/>
            <a:ext cx="25007" cy="24103"/>
          </a:xfrm>
          <a:custGeom>
            <a:avLst/>
            <a:gdLst>
              <a:gd name="connsiteX0" fmla="*/ 12046 w 25007"/>
              <a:gd name="connsiteY0" fmla="*/ 17139 h 24103"/>
              <a:gd name="connsiteX1" fmla="*/ 5851 w 25007"/>
              <a:gd name="connsiteY1" fmla="*/ 0 h 24103"/>
              <a:gd name="connsiteX2" fmla="*/ 0 w 25007"/>
              <a:gd name="connsiteY2" fmla="*/ 2105 h 24103"/>
              <a:gd name="connsiteX3" fmla="*/ 7959 w 25007"/>
              <a:gd name="connsiteY3" fmla="*/ 24103 h 24103"/>
              <a:gd name="connsiteX4" fmla="*/ 8631 w 25007"/>
              <a:gd name="connsiteY4" fmla="*/ 23838 h 24103"/>
              <a:gd name="connsiteX5" fmla="*/ 25007 w 25007"/>
              <a:gd name="connsiteY5" fmla="*/ 17926 h 24103"/>
              <a:gd name="connsiteX6" fmla="*/ 23255 w 25007"/>
              <a:gd name="connsiteY6" fmla="*/ 13079 h 24103"/>
              <a:gd name="connsiteX7" fmla="*/ 12046 w 25007"/>
              <a:gd name="connsiteY7" fmla="*/ 17139 h 24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007" h="24103">
                <a:moveTo>
                  <a:pt x="12046" y="17139"/>
                </a:moveTo>
                <a:lnTo>
                  <a:pt x="5851" y="0"/>
                </a:lnTo>
                <a:lnTo>
                  <a:pt x="0" y="2105"/>
                </a:lnTo>
                <a:lnTo>
                  <a:pt x="7959" y="24103"/>
                </a:lnTo>
                <a:lnTo>
                  <a:pt x="8631" y="23838"/>
                </a:lnTo>
                <a:lnTo>
                  <a:pt x="25007" y="17926"/>
                </a:lnTo>
                <a:lnTo>
                  <a:pt x="23255" y="13079"/>
                </a:lnTo>
                <a:lnTo>
                  <a:pt x="12046" y="1713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7E5F696D-BF74-49F9-B7D8-896AD82BD564}"/>
              </a:ext>
            </a:extLst>
          </p:cNvPr>
          <p:cNvSpPr/>
          <p:nvPr/>
        </p:nvSpPr>
        <p:spPr>
          <a:xfrm>
            <a:off x="11776784" y="10168351"/>
            <a:ext cx="15702" cy="23977"/>
          </a:xfrm>
          <a:custGeom>
            <a:avLst/>
            <a:gdLst>
              <a:gd name="connsiteX0" fmla="*/ 0 w 15702"/>
              <a:gd name="connsiteY0" fmla="*/ 2651 h 23977"/>
              <a:gd name="connsiteX1" fmla="*/ 10092 w 15702"/>
              <a:gd name="connsiteY1" fmla="*/ 23977 h 23977"/>
              <a:gd name="connsiteX2" fmla="*/ 10739 w 15702"/>
              <a:gd name="connsiteY2" fmla="*/ 23634 h 23977"/>
              <a:gd name="connsiteX3" fmla="*/ 15702 w 15702"/>
              <a:gd name="connsiteY3" fmla="*/ 21301 h 23977"/>
              <a:gd name="connsiteX4" fmla="*/ 5636 w 15702"/>
              <a:gd name="connsiteY4" fmla="*/ 0 h 23977"/>
              <a:gd name="connsiteX5" fmla="*/ 0 w 15702"/>
              <a:gd name="connsiteY5" fmla="*/ 2651 h 2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702" h="23977">
                <a:moveTo>
                  <a:pt x="0" y="2651"/>
                </a:moveTo>
                <a:lnTo>
                  <a:pt x="10092" y="23977"/>
                </a:lnTo>
                <a:lnTo>
                  <a:pt x="10739" y="23634"/>
                </a:lnTo>
                <a:lnTo>
                  <a:pt x="15702" y="21301"/>
                </a:lnTo>
                <a:lnTo>
                  <a:pt x="5636" y="0"/>
                </a:lnTo>
                <a:lnTo>
                  <a:pt x="0" y="265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7F54C02A-0A50-4011-AD83-0D2F16DA7979}"/>
              </a:ext>
            </a:extLst>
          </p:cNvPr>
          <p:cNvSpPr/>
          <p:nvPr/>
        </p:nvSpPr>
        <p:spPr>
          <a:xfrm>
            <a:off x="11787327" y="10160200"/>
            <a:ext cx="23953" cy="24840"/>
          </a:xfrm>
          <a:custGeom>
            <a:avLst/>
            <a:gdLst>
              <a:gd name="connsiteX0" fmla="*/ 20031 w 23953"/>
              <a:gd name="connsiteY0" fmla="*/ 8233 h 24840"/>
              <a:gd name="connsiteX1" fmla="*/ 16959 w 23953"/>
              <a:gd name="connsiteY1" fmla="*/ 7535 h 24840"/>
              <a:gd name="connsiteX2" fmla="*/ 16273 w 23953"/>
              <a:gd name="connsiteY2" fmla="*/ 7573 h 24840"/>
              <a:gd name="connsiteX3" fmla="*/ 10853 w 23953"/>
              <a:gd name="connsiteY3" fmla="*/ 8931 h 24840"/>
              <a:gd name="connsiteX4" fmla="*/ 6816 w 23953"/>
              <a:gd name="connsiteY4" fmla="*/ 9895 h 24840"/>
              <a:gd name="connsiteX5" fmla="*/ 6626 w 23953"/>
              <a:gd name="connsiteY5" fmla="*/ 9883 h 24840"/>
              <a:gd name="connsiteX6" fmla="*/ 5851 w 23953"/>
              <a:gd name="connsiteY6" fmla="*/ 9451 h 24840"/>
              <a:gd name="connsiteX7" fmla="*/ 5712 w 23953"/>
              <a:gd name="connsiteY7" fmla="*/ 8994 h 24840"/>
              <a:gd name="connsiteX8" fmla="*/ 5826 w 23953"/>
              <a:gd name="connsiteY8" fmla="*/ 8538 h 24840"/>
              <a:gd name="connsiteX9" fmla="*/ 7934 w 23953"/>
              <a:gd name="connsiteY9" fmla="*/ 6482 h 24840"/>
              <a:gd name="connsiteX10" fmla="*/ 10307 w 23953"/>
              <a:gd name="connsiteY10" fmla="*/ 5645 h 24840"/>
              <a:gd name="connsiteX11" fmla="*/ 10485 w 23953"/>
              <a:gd name="connsiteY11" fmla="*/ 5658 h 24840"/>
              <a:gd name="connsiteX12" fmla="*/ 12414 w 23953"/>
              <a:gd name="connsiteY12" fmla="*/ 6850 h 24840"/>
              <a:gd name="connsiteX13" fmla="*/ 12820 w 23953"/>
              <a:gd name="connsiteY13" fmla="*/ 7307 h 24840"/>
              <a:gd name="connsiteX14" fmla="*/ 17924 w 23953"/>
              <a:gd name="connsiteY14" fmla="*/ 3933 h 24840"/>
              <a:gd name="connsiteX15" fmla="*/ 17543 w 23953"/>
              <a:gd name="connsiteY15" fmla="*/ 3349 h 24840"/>
              <a:gd name="connsiteX16" fmla="*/ 12491 w 23953"/>
              <a:gd name="connsiteY16" fmla="*/ 75 h 24840"/>
              <a:gd name="connsiteX17" fmla="*/ 11513 w 23953"/>
              <a:gd name="connsiteY17" fmla="*/ 0 h 24840"/>
              <a:gd name="connsiteX18" fmla="*/ 5318 w 23953"/>
              <a:gd name="connsiteY18" fmla="*/ 2080 h 24840"/>
              <a:gd name="connsiteX19" fmla="*/ 1523 w 23953"/>
              <a:gd name="connsiteY19" fmla="*/ 5302 h 24840"/>
              <a:gd name="connsiteX20" fmla="*/ 25 w 23953"/>
              <a:gd name="connsiteY20" fmla="*/ 9146 h 24840"/>
              <a:gd name="connsiteX21" fmla="*/ 0 w 23953"/>
              <a:gd name="connsiteY21" fmla="*/ 9628 h 24840"/>
              <a:gd name="connsiteX22" fmla="*/ 875 w 23953"/>
              <a:gd name="connsiteY22" fmla="*/ 12813 h 24840"/>
              <a:gd name="connsiteX23" fmla="*/ 5547 w 23953"/>
              <a:gd name="connsiteY23" fmla="*/ 15819 h 24840"/>
              <a:gd name="connsiteX24" fmla="*/ 6537 w 23953"/>
              <a:gd name="connsiteY24" fmla="*/ 15895 h 24840"/>
              <a:gd name="connsiteX25" fmla="*/ 11640 w 23953"/>
              <a:gd name="connsiteY25" fmla="*/ 14894 h 24840"/>
              <a:gd name="connsiteX26" fmla="*/ 15347 w 23953"/>
              <a:gd name="connsiteY26" fmla="*/ 13752 h 24840"/>
              <a:gd name="connsiteX27" fmla="*/ 16451 w 23953"/>
              <a:gd name="connsiteY27" fmla="*/ 13612 h 24840"/>
              <a:gd name="connsiteX28" fmla="*/ 16933 w 23953"/>
              <a:gd name="connsiteY28" fmla="*/ 13689 h 24840"/>
              <a:gd name="connsiteX29" fmla="*/ 17657 w 23953"/>
              <a:gd name="connsiteY29" fmla="*/ 14247 h 24840"/>
              <a:gd name="connsiteX30" fmla="*/ 17911 w 23953"/>
              <a:gd name="connsiteY30" fmla="*/ 15122 h 24840"/>
              <a:gd name="connsiteX31" fmla="*/ 17708 w 23953"/>
              <a:gd name="connsiteY31" fmla="*/ 16074 h 24840"/>
              <a:gd name="connsiteX32" fmla="*/ 15486 w 23953"/>
              <a:gd name="connsiteY32" fmla="*/ 18294 h 24840"/>
              <a:gd name="connsiteX33" fmla="*/ 12884 w 23953"/>
              <a:gd name="connsiteY33" fmla="*/ 19131 h 24840"/>
              <a:gd name="connsiteX34" fmla="*/ 12465 w 23953"/>
              <a:gd name="connsiteY34" fmla="*/ 19105 h 24840"/>
              <a:gd name="connsiteX35" fmla="*/ 9749 w 23953"/>
              <a:gd name="connsiteY35" fmla="*/ 17457 h 24840"/>
              <a:gd name="connsiteX36" fmla="*/ 9330 w 23953"/>
              <a:gd name="connsiteY36" fmla="*/ 16987 h 24840"/>
              <a:gd name="connsiteX37" fmla="*/ 4442 w 23953"/>
              <a:gd name="connsiteY37" fmla="*/ 20564 h 24840"/>
              <a:gd name="connsiteX38" fmla="*/ 4912 w 23953"/>
              <a:gd name="connsiteY38" fmla="*/ 21148 h 24840"/>
              <a:gd name="connsiteX39" fmla="*/ 10764 w 23953"/>
              <a:gd name="connsiteY39" fmla="*/ 24751 h 24840"/>
              <a:gd name="connsiteX40" fmla="*/ 11805 w 23953"/>
              <a:gd name="connsiteY40" fmla="*/ 24840 h 24840"/>
              <a:gd name="connsiteX41" fmla="*/ 18139 w 23953"/>
              <a:gd name="connsiteY41" fmla="*/ 22772 h 24840"/>
              <a:gd name="connsiteX42" fmla="*/ 22328 w 23953"/>
              <a:gd name="connsiteY42" fmla="*/ 19245 h 24840"/>
              <a:gd name="connsiteX43" fmla="*/ 23953 w 23953"/>
              <a:gd name="connsiteY43" fmla="*/ 15071 h 24840"/>
              <a:gd name="connsiteX44" fmla="*/ 23953 w 23953"/>
              <a:gd name="connsiteY44" fmla="*/ 14640 h 24840"/>
              <a:gd name="connsiteX45" fmla="*/ 22976 w 23953"/>
              <a:gd name="connsiteY45" fmla="*/ 11037 h 24840"/>
              <a:gd name="connsiteX46" fmla="*/ 20031 w 23953"/>
              <a:gd name="connsiteY46" fmla="*/ 8233 h 24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3953" h="24840">
                <a:moveTo>
                  <a:pt x="20031" y="8233"/>
                </a:moveTo>
                <a:cubicBezTo>
                  <a:pt x="19091" y="7777"/>
                  <a:pt x="18051" y="7535"/>
                  <a:pt x="16959" y="7535"/>
                </a:cubicBezTo>
                <a:cubicBezTo>
                  <a:pt x="16743" y="7535"/>
                  <a:pt x="16502" y="7561"/>
                  <a:pt x="16273" y="7573"/>
                </a:cubicBezTo>
                <a:cubicBezTo>
                  <a:pt x="14928" y="7701"/>
                  <a:pt x="13138" y="8144"/>
                  <a:pt x="10853" y="8931"/>
                </a:cubicBezTo>
                <a:cubicBezTo>
                  <a:pt x="8873" y="9590"/>
                  <a:pt x="7489" y="9895"/>
                  <a:pt x="6816" y="9895"/>
                </a:cubicBezTo>
                <a:cubicBezTo>
                  <a:pt x="6753" y="9895"/>
                  <a:pt x="6677" y="9895"/>
                  <a:pt x="6626" y="9883"/>
                </a:cubicBezTo>
                <a:cubicBezTo>
                  <a:pt x="6194" y="9831"/>
                  <a:pt x="6017" y="9692"/>
                  <a:pt x="5851" y="9451"/>
                </a:cubicBezTo>
                <a:cubicBezTo>
                  <a:pt x="5763" y="9286"/>
                  <a:pt x="5712" y="9146"/>
                  <a:pt x="5712" y="8994"/>
                </a:cubicBezTo>
                <a:cubicBezTo>
                  <a:pt x="5712" y="8867"/>
                  <a:pt x="5737" y="8728"/>
                  <a:pt x="5826" y="8538"/>
                </a:cubicBezTo>
                <a:cubicBezTo>
                  <a:pt x="6143" y="7865"/>
                  <a:pt x="6816" y="7155"/>
                  <a:pt x="7934" y="6482"/>
                </a:cubicBezTo>
                <a:cubicBezTo>
                  <a:pt x="8898" y="5899"/>
                  <a:pt x="9698" y="5632"/>
                  <a:pt x="10307" y="5645"/>
                </a:cubicBezTo>
                <a:cubicBezTo>
                  <a:pt x="10345" y="5645"/>
                  <a:pt x="10396" y="5645"/>
                  <a:pt x="10485" y="5658"/>
                </a:cubicBezTo>
                <a:cubicBezTo>
                  <a:pt x="11081" y="5708"/>
                  <a:pt x="11729" y="6063"/>
                  <a:pt x="12414" y="6850"/>
                </a:cubicBezTo>
                <a:lnTo>
                  <a:pt x="12820" y="7307"/>
                </a:lnTo>
                <a:lnTo>
                  <a:pt x="17924" y="3933"/>
                </a:lnTo>
                <a:lnTo>
                  <a:pt x="17543" y="3349"/>
                </a:lnTo>
                <a:cubicBezTo>
                  <a:pt x="16350" y="1496"/>
                  <a:pt x="14611" y="368"/>
                  <a:pt x="12491" y="75"/>
                </a:cubicBezTo>
                <a:cubicBezTo>
                  <a:pt x="12173" y="37"/>
                  <a:pt x="11843" y="0"/>
                  <a:pt x="11513" y="0"/>
                </a:cubicBezTo>
                <a:cubicBezTo>
                  <a:pt x="9634" y="12"/>
                  <a:pt x="7578" y="723"/>
                  <a:pt x="5318" y="2080"/>
                </a:cubicBezTo>
                <a:cubicBezTo>
                  <a:pt x="3731" y="3044"/>
                  <a:pt x="2437" y="4097"/>
                  <a:pt x="1523" y="5302"/>
                </a:cubicBezTo>
                <a:cubicBezTo>
                  <a:pt x="634" y="6508"/>
                  <a:pt x="114" y="7802"/>
                  <a:pt x="25" y="9146"/>
                </a:cubicBezTo>
                <a:cubicBezTo>
                  <a:pt x="0" y="9311"/>
                  <a:pt x="0" y="9476"/>
                  <a:pt x="0" y="9628"/>
                </a:cubicBezTo>
                <a:cubicBezTo>
                  <a:pt x="0" y="10770"/>
                  <a:pt x="291" y="11849"/>
                  <a:pt x="875" y="12813"/>
                </a:cubicBezTo>
                <a:cubicBezTo>
                  <a:pt x="1866" y="14488"/>
                  <a:pt x="3503" y="15515"/>
                  <a:pt x="5547" y="15819"/>
                </a:cubicBezTo>
                <a:cubicBezTo>
                  <a:pt x="5851" y="15883"/>
                  <a:pt x="6169" y="15895"/>
                  <a:pt x="6537" y="15895"/>
                </a:cubicBezTo>
                <a:cubicBezTo>
                  <a:pt x="7908" y="15895"/>
                  <a:pt x="9583" y="15566"/>
                  <a:pt x="11640" y="14894"/>
                </a:cubicBezTo>
                <a:cubicBezTo>
                  <a:pt x="13570" y="14259"/>
                  <a:pt x="14826" y="13878"/>
                  <a:pt x="15347" y="13752"/>
                </a:cubicBezTo>
                <a:cubicBezTo>
                  <a:pt x="15791" y="13663"/>
                  <a:pt x="16159" y="13612"/>
                  <a:pt x="16451" y="13612"/>
                </a:cubicBezTo>
                <a:cubicBezTo>
                  <a:pt x="16667" y="13612"/>
                  <a:pt x="16819" y="13637"/>
                  <a:pt x="16933" y="13689"/>
                </a:cubicBezTo>
                <a:cubicBezTo>
                  <a:pt x="17238" y="13777"/>
                  <a:pt x="17467" y="13916"/>
                  <a:pt x="17657" y="14247"/>
                </a:cubicBezTo>
                <a:cubicBezTo>
                  <a:pt x="17835" y="14538"/>
                  <a:pt x="17911" y="14805"/>
                  <a:pt x="17911" y="15122"/>
                </a:cubicBezTo>
                <a:cubicBezTo>
                  <a:pt x="17911" y="15401"/>
                  <a:pt x="17835" y="15718"/>
                  <a:pt x="17708" y="16074"/>
                </a:cubicBezTo>
                <a:cubicBezTo>
                  <a:pt x="17441" y="16771"/>
                  <a:pt x="16743" y="17545"/>
                  <a:pt x="15486" y="18294"/>
                </a:cubicBezTo>
                <a:cubicBezTo>
                  <a:pt x="14521" y="18864"/>
                  <a:pt x="13671" y="19131"/>
                  <a:pt x="12884" y="19131"/>
                </a:cubicBezTo>
                <a:cubicBezTo>
                  <a:pt x="12744" y="19131"/>
                  <a:pt x="12605" y="19131"/>
                  <a:pt x="12465" y="19105"/>
                </a:cubicBezTo>
                <a:cubicBezTo>
                  <a:pt x="11589" y="18979"/>
                  <a:pt x="10688" y="18484"/>
                  <a:pt x="9749" y="17457"/>
                </a:cubicBezTo>
                <a:lnTo>
                  <a:pt x="9330" y="16987"/>
                </a:lnTo>
                <a:lnTo>
                  <a:pt x="4442" y="20564"/>
                </a:lnTo>
                <a:lnTo>
                  <a:pt x="4912" y="21148"/>
                </a:lnTo>
                <a:cubicBezTo>
                  <a:pt x="6537" y="23216"/>
                  <a:pt x="8492" y="24472"/>
                  <a:pt x="10764" y="24751"/>
                </a:cubicBezTo>
                <a:cubicBezTo>
                  <a:pt x="11081" y="24814"/>
                  <a:pt x="11450" y="24840"/>
                  <a:pt x="11805" y="24840"/>
                </a:cubicBezTo>
                <a:cubicBezTo>
                  <a:pt x="13785" y="24840"/>
                  <a:pt x="15893" y="24129"/>
                  <a:pt x="18139" y="22772"/>
                </a:cubicBezTo>
                <a:cubicBezTo>
                  <a:pt x="19954" y="21668"/>
                  <a:pt x="21364" y="20514"/>
                  <a:pt x="22328" y="19245"/>
                </a:cubicBezTo>
                <a:cubicBezTo>
                  <a:pt x="23319" y="17977"/>
                  <a:pt x="23852" y="16581"/>
                  <a:pt x="23953" y="15071"/>
                </a:cubicBezTo>
                <a:lnTo>
                  <a:pt x="23953" y="14640"/>
                </a:lnTo>
                <a:cubicBezTo>
                  <a:pt x="23953" y="13346"/>
                  <a:pt x="23636" y="12128"/>
                  <a:pt x="22976" y="11037"/>
                </a:cubicBezTo>
                <a:cubicBezTo>
                  <a:pt x="22202" y="9743"/>
                  <a:pt x="21211" y="8791"/>
                  <a:pt x="20031" y="8233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>
            <a:extLst>
              <a:ext uri="{FF2B5EF4-FFF2-40B4-BE49-F238E27FC236}">
                <a16:creationId xmlns:a16="http://schemas.microsoft.com/office/drawing/2014/main" id="{08851170-544E-4021-AE06-3464AEBC4630}"/>
              </a:ext>
            </a:extLst>
          </p:cNvPr>
          <p:cNvSpPr/>
          <p:nvPr/>
        </p:nvSpPr>
        <p:spPr>
          <a:xfrm>
            <a:off x="11802127" y="10144316"/>
            <a:ext cx="25058" cy="26667"/>
          </a:xfrm>
          <a:custGeom>
            <a:avLst/>
            <a:gdLst>
              <a:gd name="connsiteX0" fmla="*/ 19041 w 25058"/>
              <a:gd name="connsiteY0" fmla="*/ 4034 h 26667"/>
              <a:gd name="connsiteX1" fmla="*/ 15791 w 25058"/>
              <a:gd name="connsiteY1" fmla="*/ 0 h 26667"/>
              <a:gd name="connsiteX2" fmla="*/ 0 w 25058"/>
              <a:gd name="connsiteY2" fmla="*/ 12674 h 26667"/>
              <a:gd name="connsiteX3" fmla="*/ 3224 w 25058"/>
              <a:gd name="connsiteY3" fmla="*/ 16695 h 26667"/>
              <a:gd name="connsiteX4" fmla="*/ 8707 w 25058"/>
              <a:gd name="connsiteY4" fmla="*/ 12306 h 26667"/>
              <a:gd name="connsiteX5" fmla="*/ 20221 w 25058"/>
              <a:gd name="connsiteY5" fmla="*/ 26667 h 26667"/>
              <a:gd name="connsiteX6" fmla="*/ 20780 w 25058"/>
              <a:gd name="connsiteY6" fmla="*/ 26210 h 26667"/>
              <a:gd name="connsiteX7" fmla="*/ 25058 w 25058"/>
              <a:gd name="connsiteY7" fmla="*/ 22785 h 26667"/>
              <a:gd name="connsiteX8" fmla="*/ 13557 w 25058"/>
              <a:gd name="connsiteY8" fmla="*/ 8424 h 26667"/>
              <a:gd name="connsiteX9" fmla="*/ 19041 w 25058"/>
              <a:gd name="connsiteY9" fmla="*/ 4034 h 26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5058" h="26667">
                <a:moveTo>
                  <a:pt x="19041" y="4034"/>
                </a:moveTo>
                <a:lnTo>
                  <a:pt x="15791" y="0"/>
                </a:lnTo>
                <a:lnTo>
                  <a:pt x="0" y="12674"/>
                </a:lnTo>
                <a:lnTo>
                  <a:pt x="3224" y="16695"/>
                </a:lnTo>
                <a:lnTo>
                  <a:pt x="8707" y="12306"/>
                </a:lnTo>
                <a:lnTo>
                  <a:pt x="20221" y="26667"/>
                </a:lnTo>
                <a:lnTo>
                  <a:pt x="20780" y="26210"/>
                </a:lnTo>
                <a:lnTo>
                  <a:pt x="25058" y="22785"/>
                </a:lnTo>
                <a:lnTo>
                  <a:pt x="13557" y="8424"/>
                </a:lnTo>
                <a:lnTo>
                  <a:pt x="19041" y="4034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8DCCDA73-DD7F-43EB-AE9E-B7182671C5A6}"/>
              </a:ext>
            </a:extLst>
          </p:cNvPr>
          <p:cNvSpPr/>
          <p:nvPr/>
        </p:nvSpPr>
        <p:spPr>
          <a:xfrm>
            <a:off x="11818702" y="10129813"/>
            <a:ext cx="30491" cy="30015"/>
          </a:xfrm>
          <a:custGeom>
            <a:avLst/>
            <a:gdLst>
              <a:gd name="connsiteX0" fmla="*/ 17593 w 30491"/>
              <a:gd name="connsiteY0" fmla="*/ 21973 h 30015"/>
              <a:gd name="connsiteX1" fmla="*/ 14280 w 30491"/>
              <a:gd name="connsiteY1" fmla="*/ 18788 h 30015"/>
              <a:gd name="connsiteX2" fmla="*/ 22481 w 30491"/>
              <a:gd name="connsiteY2" fmla="*/ 10186 h 30015"/>
              <a:gd name="connsiteX3" fmla="*/ 18774 w 30491"/>
              <a:gd name="connsiteY3" fmla="*/ 6635 h 30015"/>
              <a:gd name="connsiteX4" fmla="*/ 10535 w 30491"/>
              <a:gd name="connsiteY4" fmla="*/ 15236 h 30015"/>
              <a:gd name="connsiteX5" fmla="*/ 8022 w 30491"/>
              <a:gd name="connsiteY5" fmla="*/ 12826 h 30015"/>
              <a:gd name="connsiteX6" fmla="*/ 16857 w 30491"/>
              <a:gd name="connsiteY6" fmla="*/ 3577 h 30015"/>
              <a:gd name="connsiteX7" fmla="*/ 13099 w 30491"/>
              <a:gd name="connsiteY7" fmla="*/ 0 h 30015"/>
              <a:gd name="connsiteX8" fmla="*/ 0 w 30491"/>
              <a:gd name="connsiteY8" fmla="*/ 13739 h 30015"/>
              <a:gd name="connsiteX9" fmla="*/ 17035 w 30491"/>
              <a:gd name="connsiteY9" fmla="*/ 30015 h 30015"/>
              <a:gd name="connsiteX10" fmla="*/ 17517 w 30491"/>
              <a:gd name="connsiteY10" fmla="*/ 29509 h 30015"/>
              <a:gd name="connsiteX11" fmla="*/ 30491 w 30491"/>
              <a:gd name="connsiteY11" fmla="*/ 15972 h 30015"/>
              <a:gd name="connsiteX12" fmla="*/ 26746 w 30491"/>
              <a:gd name="connsiteY12" fmla="*/ 12407 h 30015"/>
              <a:gd name="connsiteX13" fmla="*/ 17593 w 30491"/>
              <a:gd name="connsiteY13" fmla="*/ 21973 h 30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0491" h="30015">
                <a:moveTo>
                  <a:pt x="17593" y="21973"/>
                </a:moveTo>
                <a:lnTo>
                  <a:pt x="14280" y="18788"/>
                </a:lnTo>
                <a:lnTo>
                  <a:pt x="22481" y="10186"/>
                </a:lnTo>
                <a:lnTo>
                  <a:pt x="18774" y="6635"/>
                </a:lnTo>
                <a:lnTo>
                  <a:pt x="10535" y="15236"/>
                </a:lnTo>
                <a:lnTo>
                  <a:pt x="8022" y="12826"/>
                </a:lnTo>
                <a:lnTo>
                  <a:pt x="16857" y="3577"/>
                </a:lnTo>
                <a:lnTo>
                  <a:pt x="13099" y="0"/>
                </a:lnTo>
                <a:lnTo>
                  <a:pt x="0" y="13739"/>
                </a:lnTo>
                <a:lnTo>
                  <a:pt x="17035" y="30015"/>
                </a:lnTo>
                <a:lnTo>
                  <a:pt x="17517" y="29509"/>
                </a:lnTo>
                <a:lnTo>
                  <a:pt x="30491" y="15972"/>
                </a:lnTo>
                <a:lnTo>
                  <a:pt x="26746" y="12407"/>
                </a:lnTo>
                <a:lnTo>
                  <a:pt x="17593" y="2197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7BA0135D-2E60-4DD5-B0D4-A61315638681}"/>
              </a:ext>
            </a:extLst>
          </p:cNvPr>
          <p:cNvSpPr/>
          <p:nvPr/>
        </p:nvSpPr>
        <p:spPr>
          <a:xfrm>
            <a:off x="11757139" y="9911706"/>
            <a:ext cx="83958" cy="240360"/>
          </a:xfrm>
          <a:custGeom>
            <a:avLst/>
            <a:gdLst>
              <a:gd name="connsiteX0" fmla="*/ 83260 w 83958"/>
              <a:gd name="connsiteY0" fmla="*/ 106998 h 240360"/>
              <a:gd name="connsiteX1" fmla="*/ 50116 w 83958"/>
              <a:gd name="connsiteY1" fmla="*/ 106998 h 240360"/>
              <a:gd name="connsiteX2" fmla="*/ 51068 w 83958"/>
              <a:gd name="connsiteY2" fmla="*/ 120180 h 240360"/>
              <a:gd name="connsiteX3" fmla="*/ 29843 w 83958"/>
              <a:gd name="connsiteY3" fmla="*/ 180047 h 240360"/>
              <a:gd name="connsiteX4" fmla="*/ 29716 w 83958"/>
              <a:gd name="connsiteY4" fmla="*/ 15287 h 240360"/>
              <a:gd name="connsiteX5" fmla="*/ 0 w 83958"/>
              <a:gd name="connsiteY5" fmla="*/ 0 h 240360"/>
              <a:gd name="connsiteX6" fmla="*/ 0 w 83958"/>
              <a:gd name="connsiteY6" fmla="*/ 240360 h 240360"/>
              <a:gd name="connsiteX7" fmla="*/ 83958 w 83958"/>
              <a:gd name="connsiteY7" fmla="*/ 120180 h 240360"/>
              <a:gd name="connsiteX8" fmla="*/ 83260 w 83958"/>
              <a:gd name="connsiteY8" fmla="*/ 106998 h 240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958" h="240360">
                <a:moveTo>
                  <a:pt x="83260" y="106998"/>
                </a:moveTo>
                <a:lnTo>
                  <a:pt x="50116" y="106998"/>
                </a:lnTo>
                <a:cubicBezTo>
                  <a:pt x="50725" y="111299"/>
                  <a:pt x="51068" y="115702"/>
                  <a:pt x="51068" y="120180"/>
                </a:cubicBezTo>
                <a:cubicBezTo>
                  <a:pt x="51068" y="142876"/>
                  <a:pt x="43121" y="163707"/>
                  <a:pt x="29843" y="180047"/>
                </a:cubicBezTo>
                <a:lnTo>
                  <a:pt x="29716" y="15287"/>
                </a:lnTo>
                <a:cubicBezTo>
                  <a:pt x="20437" y="8652"/>
                  <a:pt x="10904" y="4009"/>
                  <a:pt x="0" y="0"/>
                </a:cubicBezTo>
                <a:lnTo>
                  <a:pt x="0" y="240360"/>
                </a:lnTo>
                <a:cubicBezTo>
                  <a:pt x="48999" y="222370"/>
                  <a:pt x="83958" y="175366"/>
                  <a:pt x="83958" y="120180"/>
                </a:cubicBezTo>
                <a:cubicBezTo>
                  <a:pt x="83958" y="115727"/>
                  <a:pt x="83717" y="111337"/>
                  <a:pt x="83260" y="106998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4311A901-D648-4EFB-A1A0-0BE74DF47534}"/>
              </a:ext>
            </a:extLst>
          </p:cNvPr>
          <p:cNvSpPr/>
          <p:nvPr/>
        </p:nvSpPr>
        <p:spPr>
          <a:xfrm>
            <a:off x="11679065" y="9903907"/>
            <a:ext cx="71531" cy="255964"/>
          </a:xfrm>
          <a:custGeom>
            <a:avLst/>
            <a:gdLst>
              <a:gd name="connsiteX0" fmla="*/ 0 w 71531"/>
              <a:gd name="connsiteY0" fmla="*/ 4567 h 255964"/>
              <a:gd name="connsiteX1" fmla="*/ 0 w 71531"/>
              <a:gd name="connsiteY1" fmla="*/ 39151 h 255964"/>
              <a:gd name="connsiteX2" fmla="*/ 20272 w 71531"/>
              <a:gd name="connsiteY2" fmla="*/ 33860 h 255964"/>
              <a:gd name="connsiteX3" fmla="*/ 20272 w 71531"/>
              <a:gd name="connsiteY3" fmla="*/ 255215 h 255964"/>
              <a:gd name="connsiteX4" fmla="*/ 33969 w 71531"/>
              <a:gd name="connsiteY4" fmla="*/ 255964 h 255964"/>
              <a:gd name="connsiteX5" fmla="*/ 50662 w 71531"/>
              <a:gd name="connsiteY5" fmla="*/ 254873 h 255964"/>
              <a:gd name="connsiteX6" fmla="*/ 50662 w 71531"/>
              <a:gd name="connsiteY6" fmla="*/ 34355 h 255964"/>
              <a:gd name="connsiteX7" fmla="*/ 71531 w 71531"/>
              <a:gd name="connsiteY7" fmla="*/ 40571 h 255964"/>
              <a:gd name="connsiteX8" fmla="*/ 71531 w 71531"/>
              <a:gd name="connsiteY8" fmla="*/ 5595 h 255964"/>
              <a:gd name="connsiteX9" fmla="*/ 33969 w 71531"/>
              <a:gd name="connsiteY9" fmla="*/ 0 h 255964"/>
              <a:gd name="connsiteX10" fmla="*/ 0 w 71531"/>
              <a:gd name="connsiteY10" fmla="*/ 4567 h 255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531" h="255964">
                <a:moveTo>
                  <a:pt x="0" y="4567"/>
                </a:moveTo>
                <a:lnTo>
                  <a:pt x="0" y="39151"/>
                </a:lnTo>
                <a:cubicBezTo>
                  <a:pt x="6436" y="36664"/>
                  <a:pt x="13227" y="34887"/>
                  <a:pt x="20272" y="33860"/>
                </a:cubicBezTo>
                <a:lnTo>
                  <a:pt x="20272" y="255215"/>
                </a:lnTo>
                <a:cubicBezTo>
                  <a:pt x="24766" y="255697"/>
                  <a:pt x="29348" y="255964"/>
                  <a:pt x="33969" y="255964"/>
                </a:cubicBezTo>
                <a:cubicBezTo>
                  <a:pt x="39630" y="255964"/>
                  <a:pt x="45191" y="255583"/>
                  <a:pt x="50662" y="254873"/>
                </a:cubicBezTo>
                <a:lnTo>
                  <a:pt x="50662" y="34355"/>
                </a:lnTo>
                <a:cubicBezTo>
                  <a:pt x="57923" y="35662"/>
                  <a:pt x="64930" y="37742"/>
                  <a:pt x="71531" y="40571"/>
                </a:cubicBezTo>
                <a:lnTo>
                  <a:pt x="71531" y="5595"/>
                </a:lnTo>
                <a:cubicBezTo>
                  <a:pt x="59649" y="1966"/>
                  <a:pt x="47031" y="0"/>
                  <a:pt x="33969" y="0"/>
                </a:cubicBezTo>
                <a:cubicBezTo>
                  <a:pt x="22202" y="0"/>
                  <a:pt x="10815" y="1598"/>
                  <a:pt x="0" y="4567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D2F8D287-05AC-4F27-A189-965CC822A835}"/>
              </a:ext>
            </a:extLst>
          </p:cNvPr>
          <p:cNvSpPr/>
          <p:nvPr/>
        </p:nvSpPr>
        <p:spPr>
          <a:xfrm>
            <a:off x="11584990" y="9910462"/>
            <a:ext cx="87500" cy="242859"/>
          </a:xfrm>
          <a:custGeom>
            <a:avLst/>
            <a:gdLst>
              <a:gd name="connsiteX0" fmla="*/ 0 w 87500"/>
              <a:gd name="connsiteY0" fmla="*/ 121436 h 242859"/>
              <a:gd name="connsiteX1" fmla="*/ 87500 w 87500"/>
              <a:gd name="connsiteY1" fmla="*/ 242859 h 242859"/>
              <a:gd name="connsiteX2" fmla="*/ 87500 w 87500"/>
              <a:gd name="connsiteY2" fmla="*/ 207488 h 242859"/>
              <a:gd name="connsiteX3" fmla="*/ 34032 w 87500"/>
              <a:gd name="connsiteY3" fmla="*/ 136253 h 242859"/>
              <a:gd name="connsiteX4" fmla="*/ 85736 w 87500"/>
              <a:gd name="connsiteY4" fmla="*/ 136253 h 242859"/>
              <a:gd name="connsiteX5" fmla="*/ 85736 w 87500"/>
              <a:gd name="connsiteY5" fmla="*/ 104664 h 242859"/>
              <a:gd name="connsiteX6" fmla="*/ 34350 w 87500"/>
              <a:gd name="connsiteY6" fmla="*/ 104664 h 242859"/>
              <a:gd name="connsiteX7" fmla="*/ 87500 w 87500"/>
              <a:gd name="connsiteY7" fmla="*/ 35369 h 242859"/>
              <a:gd name="connsiteX8" fmla="*/ 87500 w 87500"/>
              <a:gd name="connsiteY8" fmla="*/ 0 h 242859"/>
              <a:gd name="connsiteX9" fmla="*/ 0 w 87500"/>
              <a:gd name="connsiteY9" fmla="*/ 121436 h 24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7500" h="242859">
                <a:moveTo>
                  <a:pt x="0" y="121436"/>
                </a:moveTo>
                <a:cubicBezTo>
                  <a:pt x="0" y="177941"/>
                  <a:pt x="36660" y="225884"/>
                  <a:pt x="87500" y="242859"/>
                </a:cubicBezTo>
                <a:lnTo>
                  <a:pt x="87500" y="207488"/>
                </a:lnTo>
                <a:cubicBezTo>
                  <a:pt x="59484" y="194295"/>
                  <a:pt x="38996" y="167856"/>
                  <a:pt x="34032" y="136253"/>
                </a:cubicBezTo>
                <a:lnTo>
                  <a:pt x="85736" y="136253"/>
                </a:lnTo>
                <a:lnTo>
                  <a:pt x="85736" y="104664"/>
                </a:lnTo>
                <a:lnTo>
                  <a:pt x="34350" y="104664"/>
                </a:lnTo>
                <a:cubicBezTo>
                  <a:pt x="39821" y="73937"/>
                  <a:pt x="60068" y="48297"/>
                  <a:pt x="87500" y="35369"/>
                </a:cubicBezTo>
                <a:lnTo>
                  <a:pt x="87500" y="0"/>
                </a:lnTo>
                <a:cubicBezTo>
                  <a:pt x="36660" y="16949"/>
                  <a:pt x="0" y="64916"/>
                  <a:pt x="0" y="121436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id="{86EF3AE4-6FB6-47EF-8734-C7F16D103C7C}"/>
              </a:ext>
            </a:extLst>
          </p:cNvPr>
          <p:cNvSpPr/>
          <p:nvPr/>
        </p:nvSpPr>
        <p:spPr>
          <a:xfrm>
            <a:off x="11807930" y="9997877"/>
            <a:ext cx="12693" cy="15033"/>
          </a:xfrm>
          <a:custGeom>
            <a:avLst/>
            <a:gdLst>
              <a:gd name="connsiteX0" fmla="*/ 8606 w 12693"/>
              <a:gd name="connsiteY0" fmla="*/ 11760 h 15033"/>
              <a:gd name="connsiteX1" fmla="*/ 6600 w 12693"/>
              <a:gd name="connsiteY1" fmla="*/ 12521 h 15033"/>
              <a:gd name="connsiteX2" fmla="*/ 4010 w 12693"/>
              <a:gd name="connsiteY2" fmla="*/ 11341 h 15033"/>
              <a:gd name="connsiteX3" fmla="*/ 2995 w 12693"/>
              <a:gd name="connsiteY3" fmla="*/ 7422 h 15033"/>
              <a:gd name="connsiteX4" fmla="*/ 4010 w 12693"/>
              <a:gd name="connsiteY4" fmla="*/ 3666 h 15033"/>
              <a:gd name="connsiteX5" fmla="*/ 6664 w 12693"/>
              <a:gd name="connsiteY5" fmla="*/ 2512 h 15033"/>
              <a:gd name="connsiteX6" fmla="*/ 8657 w 12693"/>
              <a:gd name="connsiteY6" fmla="*/ 3184 h 15033"/>
              <a:gd name="connsiteX7" fmla="*/ 9761 w 12693"/>
              <a:gd name="connsiteY7" fmla="*/ 4960 h 15033"/>
              <a:gd name="connsiteX8" fmla="*/ 12643 w 12693"/>
              <a:gd name="connsiteY8" fmla="*/ 4262 h 15033"/>
              <a:gd name="connsiteX9" fmla="*/ 11170 w 12693"/>
              <a:gd name="connsiteY9" fmla="*/ 1585 h 15033"/>
              <a:gd name="connsiteX10" fmla="*/ 6816 w 12693"/>
              <a:gd name="connsiteY10" fmla="*/ 0 h 15033"/>
              <a:gd name="connsiteX11" fmla="*/ 1878 w 12693"/>
              <a:gd name="connsiteY11" fmla="*/ 2004 h 15033"/>
              <a:gd name="connsiteX12" fmla="*/ 0 w 12693"/>
              <a:gd name="connsiteY12" fmla="*/ 7637 h 15033"/>
              <a:gd name="connsiteX13" fmla="*/ 1878 w 12693"/>
              <a:gd name="connsiteY13" fmla="*/ 13054 h 15033"/>
              <a:gd name="connsiteX14" fmla="*/ 6626 w 12693"/>
              <a:gd name="connsiteY14" fmla="*/ 15033 h 15033"/>
              <a:gd name="connsiteX15" fmla="*/ 10523 w 12693"/>
              <a:gd name="connsiteY15" fmla="*/ 13866 h 15033"/>
              <a:gd name="connsiteX16" fmla="*/ 12693 w 12693"/>
              <a:gd name="connsiteY16" fmla="*/ 10288 h 15033"/>
              <a:gd name="connsiteX17" fmla="*/ 9824 w 12693"/>
              <a:gd name="connsiteY17" fmla="*/ 9400 h 15033"/>
              <a:gd name="connsiteX18" fmla="*/ 8606 w 12693"/>
              <a:gd name="connsiteY18" fmla="*/ 11760 h 15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2693" h="15033">
                <a:moveTo>
                  <a:pt x="8606" y="11760"/>
                </a:moveTo>
                <a:cubicBezTo>
                  <a:pt x="8047" y="12255"/>
                  <a:pt x="7375" y="12521"/>
                  <a:pt x="6600" y="12521"/>
                </a:cubicBezTo>
                <a:cubicBezTo>
                  <a:pt x="5534" y="12521"/>
                  <a:pt x="4658" y="12128"/>
                  <a:pt x="4010" y="11341"/>
                </a:cubicBezTo>
                <a:cubicBezTo>
                  <a:pt x="3350" y="10580"/>
                  <a:pt x="2995" y="9261"/>
                  <a:pt x="2995" y="7422"/>
                </a:cubicBezTo>
                <a:cubicBezTo>
                  <a:pt x="2995" y="5696"/>
                  <a:pt x="3350" y="4427"/>
                  <a:pt x="4010" y="3666"/>
                </a:cubicBezTo>
                <a:cubicBezTo>
                  <a:pt x="4683" y="2905"/>
                  <a:pt x="5585" y="2512"/>
                  <a:pt x="6664" y="2512"/>
                </a:cubicBezTo>
                <a:cubicBezTo>
                  <a:pt x="7425" y="2512"/>
                  <a:pt x="8098" y="2740"/>
                  <a:pt x="8657" y="3184"/>
                </a:cubicBezTo>
                <a:cubicBezTo>
                  <a:pt x="9228" y="3616"/>
                  <a:pt x="9571" y="4198"/>
                  <a:pt x="9761" y="4960"/>
                </a:cubicBezTo>
                <a:lnTo>
                  <a:pt x="12643" y="4262"/>
                </a:lnTo>
                <a:cubicBezTo>
                  <a:pt x="12313" y="3108"/>
                  <a:pt x="11805" y="2220"/>
                  <a:pt x="11170" y="1585"/>
                </a:cubicBezTo>
                <a:cubicBezTo>
                  <a:pt x="10028" y="532"/>
                  <a:pt x="8580" y="0"/>
                  <a:pt x="6816" y="0"/>
                </a:cubicBezTo>
                <a:cubicBezTo>
                  <a:pt x="4785" y="0"/>
                  <a:pt x="3122" y="685"/>
                  <a:pt x="1878" y="2004"/>
                </a:cubicBezTo>
                <a:cubicBezTo>
                  <a:pt x="621" y="3337"/>
                  <a:pt x="0" y="5226"/>
                  <a:pt x="0" y="7637"/>
                </a:cubicBezTo>
                <a:cubicBezTo>
                  <a:pt x="0" y="9946"/>
                  <a:pt x="621" y="11734"/>
                  <a:pt x="1878" y="13054"/>
                </a:cubicBezTo>
                <a:cubicBezTo>
                  <a:pt x="3097" y="14374"/>
                  <a:pt x="4709" y="15033"/>
                  <a:pt x="6626" y="15033"/>
                </a:cubicBezTo>
                <a:cubicBezTo>
                  <a:pt x="8213" y="15033"/>
                  <a:pt x="9482" y="14627"/>
                  <a:pt x="10523" y="13866"/>
                </a:cubicBezTo>
                <a:cubicBezTo>
                  <a:pt x="11538" y="13079"/>
                  <a:pt x="12249" y="11900"/>
                  <a:pt x="12693" y="10288"/>
                </a:cubicBezTo>
                <a:lnTo>
                  <a:pt x="9824" y="9400"/>
                </a:lnTo>
                <a:cubicBezTo>
                  <a:pt x="9596" y="10491"/>
                  <a:pt x="9190" y="11265"/>
                  <a:pt x="8606" y="11760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C3DD4806-3E10-4188-B3F0-4EDA879C8D37}"/>
              </a:ext>
            </a:extLst>
          </p:cNvPr>
          <p:cNvSpPr/>
          <p:nvPr/>
        </p:nvSpPr>
        <p:spPr>
          <a:xfrm>
            <a:off x="11822695" y="9998103"/>
            <a:ext cx="14014" cy="14564"/>
          </a:xfrm>
          <a:custGeom>
            <a:avLst/>
            <a:gdLst>
              <a:gd name="connsiteX0" fmla="*/ 9634 w 14014"/>
              <a:gd name="connsiteY0" fmla="*/ 0 h 14564"/>
              <a:gd name="connsiteX1" fmla="*/ 7006 w 14014"/>
              <a:gd name="connsiteY1" fmla="*/ 9933 h 14564"/>
              <a:gd name="connsiteX2" fmla="*/ 4404 w 14014"/>
              <a:gd name="connsiteY2" fmla="*/ 0 h 14564"/>
              <a:gd name="connsiteX3" fmla="*/ 0 w 14014"/>
              <a:gd name="connsiteY3" fmla="*/ 0 h 14564"/>
              <a:gd name="connsiteX4" fmla="*/ 0 w 14014"/>
              <a:gd name="connsiteY4" fmla="*/ 14564 h 14564"/>
              <a:gd name="connsiteX5" fmla="*/ 2716 w 14014"/>
              <a:gd name="connsiteY5" fmla="*/ 14564 h 14564"/>
              <a:gd name="connsiteX6" fmla="*/ 2716 w 14014"/>
              <a:gd name="connsiteY6" fmla="*/ 3108 h 14564"/>
              <a:gd name="connsiteX7" fmla="*/ 5572 w 14014"/>
              <a:gd name="connsiteY7" fmla="*/ 14564 h 14564"/>
              <a:gd name="connsiteX8" fmla="*/ 8390 w 14014"/>
              <a:gd name="connsiteY8" fmla="*/ 14564 h 14564"/>
              <a:gd name="connsiteX9" fmla="*/ 11297 w 14014"/>
              <a:gd name="connsiteY9" fmla="*/ 3108 h 14564"/>
              <a:gd name="connsiteX10" fmla="*/ 11322 w 14014"/>
              <a:gd name="connsiteY10" fmla="*/ 14564 h 14564"/>
              <a:gd name="connsiteX11" fmla="*/ 14014 w 14014"/>
              <a:gd name="connsiteY11" fmla="*/ 14564 h 14564"/>
              <a:gd name="connsiteX12" fmla="*/ 14014 w 14014"/>
              <a:gd name="connsiteY12" fmla="*/ 0 h 14564"/>
              <a:gd name="connsiteX13" fmla="*/ 9634 w 14014"/>
              <a:gd name="connsiteY13" fmla="*/ 0 h 14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4014" h="14564">
                <a:moveTo>
                  <a:pt x="9634" y="0"/>
                </a:moveTo>
                <a:lnTo>
                  <a:pt x="7006" y="9933"/>
                </a:lnTo>
                <a:lnTo>
                  <a:pt x="4404" y="0"/>
                </a:lnTo>
                <a:lnTo>
                  <a:pt x="0" y="0"/>
                </a:lnTo>
                <a:lnTo>
                  <a:pt x="0" y="14564"/>
                </a:lnTo>
                <a:lnTo>
                  <a:pt x="2716" y="14564"/>
                </a:lnTo>
                <a:lnTo>
                  <a:pt x="2716" y="3108"/>
                </a:lnTo>
                <a:lnTo>
                  <a:pt x="5572" y="14564"/>
                </a:lnTo>
                <a:lnTo>
                  <a:pt x="8390" y="14564"/>
                </a:lnTo>
                <a:lnTo>
                  <a:pt x="11297" y="3108"/>
                </a:lnTo>
                <a:lnTo>
                  <a:pt x="11322" y="14564"/>
                </a:lnTo>
                <a:lnTo>
                  <a:pt x="14014" y="14564"/>
                </a:lnTo>
                <a:lnTo>
                  <a:pt x="14014" y="0"/>
                </a:lnTo>
                <a:lnTo>
                  <a:pt x="9634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37B36BED-F041-4CA3-99D8-F6DF9CC5BD3F}"/>
              </a:ext>
            </a:extLst>
          </p:cNvPr>
          <p:cNvSpPr/>
          <p:nvPr/>
        </p:nvSpPr>
        <p:spPr>
          <a:xfrm>
            <a:off x="1149501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Freeform 3">
            <a:extLst>
              <a:ext uri="{FF2B5EF4-FFF2-40B4-BE49-F238E27FC236}">
                <a16:creationId xmlns:a16="http://schemas.microsoft.com/office/drawing/2014/main" id="{9517CE08-F5CF-4232-B3AF-7F7ED4D3131D}"/>
              </a:ext>
            </a:extLst>
          </p:cNvPr>
          <p:cNvSpPr/>
          <p:nvPr/>
        </p:nvSpPr>
        <p:spPr>
          <a:xfrm>
            <a:off x="11552109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86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61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3">
            <a:extLst>
              <a:ext uri="{FF2B5EF4-FFF2-40B4-BE49-F238E27FC236}">
                <a16:creationId xmlns:a16="http://schemas.microsoft.com/office/drawing/2014/main" id="{FC252E84-043F-458B-AC00-A1F8DC41EB53}"/>
              </a:ext>
            </a:extLst>
          </p:cNvPr>
          <p:cNvSpPr/>
          <p:nvPr/>
        </p:nvSpPr>
        <p:spPr>
          <a:xfrm>
            <a:off x="11610306" y="10391166"/>
            <a:ext cx="39910" cy="59119"/>
          </a:xfrm>
          <a:custGeom>
            <a:avLst/>
            <a:gdLst>
              <a:gd name="connsiteX0" fmla="*/ 0 w 39910"/>
              <a:gd name="connsiteY0" fmla="*/ 59119 h 59119"/>
              <a:gd name="connsiteX1" fmla="*/ 0 w 39910"/>
              <a:gd name="connsiteY1" fmla="*/ 0 h 59119"/>
              <a:gd name="connsiteX2" fmla="*/ 39910 w 39910"/>
              <a:gd name="connsiteY2" fmla="*/ 0 h 59119"/>
              <a:gd name="connsiteX3" fmla="*/ 39910 w 39910"/>
              <a:gd name="connsiteY3" fmla="*/ 6965 h 59119"/>
              <a:gd name="connsiteX4" fmla="*/ 7832 w 39910"/>
              <a:gd name="connsiteY4" fmla="*/ 6965 h 59119"/>
              <a:gd name="connsiteX5" fmla="*/ 7832 w 39910"/>
              <a:gd name="connsiteY5" fmla="*/ 25296 h 59119"/>
              <a:gd name="connsiteX6" fmla="*/ 35594 w 39910"/>
              <a:gd name="connsiteY6" fmla="*/ 25296 h 59119"/>
              <a:gd name="connsiteX7" fmla="*/ 35594 w 39910"/>
              <a:gd name="connsiteY7" fmla="*/ 32262 h 59119"/>
              <a:gd name="connsiteX8" fmla="*/ 7832 w 39910"/>
              <a:gd name="connsiteY8" fmla="*/ 32262 h 59119"/>
              <a:gd name="connsiteX9" fmla="*/ 7832 w 39910"/>
              <a:gd name="connsiteY9" fmla="*/ 59119 h 59119"/>
              <a:gd name="connsiteX10" fmla="*/ 0 w 3991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9910" h="59119">
                <a:moveTo>
                  <a:pt x="0" y="59119"/>
                </a:moveTo>
                <a:lnTo>
                  <a:pt x="0" y="0"/>
                </a:lnTo>
                <a:lnTo>
                  <a:pt x="39910" y="0"/>
                </a:lnTo>
                <a:lnTo>
                  <a:pt x="39910" y="6965"/>
                </a:lnTo>
                <a:lnTo>
                  <a:pt x="7832" y="6965"/>
                </a:lnTo>
                <a:lnTo>
                  <a:pt x="7832" y="25296"/>
                </a:lnTo>
                <a:lnTo>
                  <a:pt x="35594" y="25296"/>
                </a:lnTo>
                <a:lnTo>
                  <a:pt x="35594" y="32262"/>
                </a:lnTo>
                <a:lnTo>
                  <a:pt x="7832" y="32262"/>
                </a:lnTo>
                <a:lnTo>
                  <a:pt x="783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>
            <a:extLst>
              <a:ext uri="{FF2B5EF4-FFF2-40B4-BE49-F238E27FC236}">
                <a16:creationId xmlns:a16="http://schemas.microsoft.com/office/drawing/2014/main" id="{843A2488-58FE-4ABD-93E7-1AC6C81516C1}"/>
              </a:ext>
            </a:extLst>
          </p:cNvPr>
          <p:cNvSpPr/>
          <p:nvPr/>
        </p:nvSpPr>
        <p:spPr>
          <a:xfrm>
            <a:off x="11738370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977C2554-671E-4AC6-A8B7-72BF6E3EAD83}"/>
              </a:ext>
            </a:extLst>
          </p:cNvPr>
          <p:cNvSpPr/>
          <p:nvPr/>
        </p:nvSpPr>
        <p:spPr>
          <a:xfrm>
            <a:off x="1179547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>
            <a:extLst>
              <a:ext uri="{FF2B5EF4-FFF2-40B4-BE49-F238E27FC236}">
                <a16:creationId xmlns:a16="http://schemas.microsoft.com/office/drawing/2014/main" id="{4D5866D1-D7AC-4E23-A47F-CA7C9709B3EB}"/>
              </a:ext>
            </a:extLst>
          </p:cNvPr>
          <p:cNvSpPr/>
          <p:nvPr/>
        </p:nvSpPr>
        <p:spPr>
          <a:xfrm>
            <a:off x="11854574" y="10391170"/>
            <a:ext cx="7845" cy="59118"/>
          </a:xfrm>
          <a:custGeom>
            <a:avLst/>
            <a:gdLst>
              <a:gd name="connsiteX0" fmla="*/ 3922 w 7845"/>
              <a:gd name="connsiteY0" fmla="*/ 0 h 59118"/>
              <a:gd name="connsiteX1" fmla="*/ 3922 w 7845"/>
              <a:gd name="connsiteY1" fmla="*/ 59118 h 59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45" h="59118">
                <a:moveTo>
                  <a:pt x="3922" y="0"/>
                </a:moveTo>
                <a:lnTo>
                  <a:pt x="3922" y="5911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>
            <a:extLst>
              <a:ext uri="{FF2B5EF4-FFF2-40B4-BE49-F238E27FC236}">
                <a16:creationId xmlns:a16="http://schemas.microsoft.com/office/drawing/2014/main" id="{9C998A4E-8716-4A67-915A-8C91FB356507}"/>
              </a:ext>
            </a:extLst>
          </p:cNvPr>
          <p:cNvSpPr/>
          <p:nvPr/>
        </p:nvSpPr>
        <p:spPr>
          <a:xfrm>
            <a:off x="10884470" y="9935839"/>
            <a:ext cx="87576" cy="141366"/>
          </a:xfrm>
          <a:custGeom>
            <a:avLst/>
            <a:gdLst>
              <a:gd name="connsiteX0" fmla="*/ 87576 w 87576"/>
              <a:gd name="connsiteY0" fmla="*/ 0 h 141366"/>
              <a:gd name="connsiteX1" fmla="*/ 87576 w 87576"/>
              <a:gd name="connsiteY1" fmla="*/ 98257 h 141366"/>
              <a:gd name="connsiteX2" fmla="*/ 74590 w 87576"/>
              <a:gd name="connsiteY2" fmla="*/ 130544 h 141366"/>
              <a:gd name="connsiteX3" fmla="*/ 44949 w 87576"/>
              <a:gd name="connsiteY3" fmla="*/ 141366 h 141366"/>
              <a:gd name="connsiteX4" fmla="*/ 12592 w 87576"/>
              <a:gd name="connsiteY4" fmla="*/ 129289 h 141366"/>
              <a:gd name="connsiteX5" fmla="*/ 0 w 87576"/>
              <a:gd name="connsiteY5" fmla="*/ 92853 h 141366"/>
              <a:gd name="connsiteX6" fmla="*/ 0 w 87576"/>
              <a:gd name="connsiteY6" fmla="*/ 0 h 141366"/>
              <a:gd name="connsiteX7" fmla="*/ 32535 w 87576"/>
              <a:gd name="connsiteY7" fmla="*/ 0 h 141366"/>
              <a:gd name="connsiteX8" fmla="*/ 32535 w 87576"/>
              <a:gd name="connsiteY8" fmla="*/ 99869 h 141366"/>
              <a:gd name="connsiteX9" fmla="*/ 43794 w 87576"/>
              <a:gd name="connsiteY9" fmla="*/ 116551 h 141366"/>
              <a:gd name="connsiteX10" fmla="*/ 55067 w 87576"/>
              <a:gd name="connsiteY10" fmla="*/ 100071 h 141366"/>
              <a:gd name="connsiteX11" fmla="*/ 55067 w 87576"/>
              <a:gd name="connsiteY11" fmla="*/ 0 h 141366"/>
              <a:gd name="connsiteX12" fmla="*/ 87576 w 87576"/>
              <a:gd name="connsiteY12" fmla="*/ 0 h 141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7576" h="141366">
                <a:moveTo>
                  <a:pt x="87576" y="0"/>
                </a:moveTo>
                <a:lnTo>
                  <a:pt x="87576" y="98257"/>
                </a:lnTo>
                <a:cubicBezTo>
                  <a:pt x="87576" y="113049"/>
                  <a:pt x="84098" y="122006"/>
                  <a:pt x="74590" y="130544"/>
                </a:cubicBezTo>
                <a:cubicBezTo>
                  <a:pt x="66656" y="138029"/>
                  <a:pt x="57339" y="141366"/>
                  <a:pt x="44949" y="141366"/>
                </a:cubicBezTo>
                <a:cubicBezTo>
                  <a:pt x="32344" y="141366"/>
                  <a:pt x="20539" y="136989"/>
                  <a:pt x="12592" y="129289"/>
                </a:cubicBezTo>
                <a:cubicBezTo>
                  <a:pt x="3871" y="121169"/>
                  <a:pt x="0" y="109928"/>
                  <a:pt x="0" y="92853"/>
                </a:cubicBezTo>
                <a:lnTo>
                  <a:pt x="0" y="0"/>
                </a:lnTo>
                <a:lnTo>
                  <a:pt x="32535" y="0"/>
                </a:lnTo>
                <a:lnTo>
                  <a:pt x="32535" y="99869"/>
                </a:lnTo>
                <a:cubicBezTo>
                  <a:pt x="32535" y="111946"/>
                  <a:pt x="37396" y="116551"/>
                  <a:pt x="43794" y="116551"/>
                </a:cubicBezTo>
                <a:cubicBezTo>
                  <a:pt x="47273" y="116551"/>
                  <a:pt x="55067" y="112644"/>
                  <a:pt x="55067" y="100071"/>
                </a:cubicBezTo>
                <a:lnTo>
                  <a:pt x="55067" y="0"/>
                </a:lnTo>
                <a:lnTo>
                  <a:pt x="8757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>
            <a:extLst>
              <a:ext uri="{FF2B5EF4-FFF2-40B4-BE49-F238E27FC236}">
                <a16:creationId xmlns:a16="http://schemas.microsoft.com/office/drawing/2014/main" id="{48B21696-BBA3-45AF-9F44-35AD3BE10BEC}"/>
              </a:ext>
            </a:extLst>
          </p:cNvPr>
          <p:cNvSpPr/>
          <p:nvPr/>
        </p:nvSpPr>
        <p:spPr>
          <a:xfrm>
            <a:off x="10982307" y="9983890"/>
            <a:ext cx="72648" cy="137636"/>
          </a:xfrm>
          <a:custGeom>
            <a:avLst/>
            <a:gdLst>
              <a:gd name="connsiteX0" fmla="*/ 0 w 72648"/>
              <a:gd name="connsiteY0" fmla="*/ 137636 h 137636"/>
              <a:gd name="connsiteX1" fmla="*/ 0 w 72648"/>
              <a:gd name="connsiteY1" fmla="*/ 0 h 137636"/>
              <a:gd name="connsiteX2" fmla="*/ 34883 w 72648"/>
              <a:gd name="connsiteY2" fmla="*/ 0 h 137636"/>
              <a:gd name="connsiteX3" fmla="*/ 34883 w 72648"/>
              <a:gd name="connsiteY3" fmla="*/ 111806 h 137636"/>
              <a:gd name="connsiteX4" fmla="*/ 72648 w 72648"/>
              <a:gd name="connsiteY4" fmla="*/ 111806 h 137636"/>
              <a:gd name="connsiteX5" fmla="*/ 72648 w 72648"/>
              <a:gd name="connsiteY5" fmla="*/ 137636 h 137636"/>
              <a:gd name="connsiteX6" fmla="*/ 0 w 72648"/>
              <a:gd name="connsiteY6" fmla="*/ 137636 h 137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2648" h="137636">
                <a:moveTo>
                  <a:pt x="0" y="137636"/>
                </a:moveTo>
                <a:lnTo>
                  <a:pt x="0" y="0"/>
                </a:lnTo>
                <a:lnTo>
                  <a:pt x="34883" y="0"/>
                </a:lnTo>
                <a:lnTo>
                  <a:pt x="34883" y="111806"/>
                </a:lnTo>
                <a:lnTo>
                  <a:pt x="72648" y="111806"/>
                </a:lnTo>
                <a:lnTo>
                  <a:pt x="72648" y="137636"/>
                </a:lnTo>
                <a:lnTo>
                  <a:pt x="0" y="13763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>
            <a:extLst>
              <a:ext uri="{FF2B5EF4-FFF2-40B4-BE49-F238E27FC236}">
                <a16:creationId xmlns:a16="http://schemas.microsoft.com/office/drawing/2014/main" id="{FAF5CE03-D720-4A49-BFC4-8088F36F796C}"/>
              </a:ext>
            </a:extLst>
          </p:cNvPr>
          <p:cNvSpPr/>
          <p:nvPr/>
        </p:nvSpPr>
        <p:spPr>
          <a:xfrm>
            <a:off x="10712837" y="10031063"/>
            <a:ext cx="57275" cy="92776"/>
          </a:xfrm>
          <a:custGeom>
            <a:avLst/>
            <a:gdLst>
              <a:gd name="connsiteX0" fmla="*/ 57275 w 57275"/>
              <a:gd name="connsiteY0" fmla="*/ 56404 h 92776"/>
              <a:gd name="connsiteX1" fmla="*/ 56933 w 57275"/>
              <a:gd name="connsiteY1" fmla="*/ 64206 h 92776"/>
              <a:gd name="connsiteX2" fmla="*/ 29196 w 57275"/>
              <a:gd name="connsiteY2" fmla="*/ 92776 h 92776"/>
              <a:gd name="connsiteX3" fmla="*/ 0 w 57275"/>
              <a:gd name="connsiteY3" fmla="*/ 51926 h 92776"/>
              <a:gd name="connsiteX4" fmla="*/ 0 w 57275"/>
              <a:gd name="connsiteY4" fmla="*/ 39289 h 92776"/>
              <a:gd name="connsiteX5" fmla="*/ 29196 w 57275"/>
              <a:gd name="connsiteY5" fmla="*/ 0 h 92776"/>
              <a:gd name="connsiteX6" fmla="*/ 56463 w 57275"/>
              <a:gd name="connsiteY6" fmla="*/ 22873 h 92776"/>
              <a:gd name="connsiteX7" fmla="*/ 56793 w 57275"/>
              <a:gd name="connsiteY7" fmla="*/ 31970 h 92776"/>
              <a:gd name="connsiteX8" fmla="*/ 37524 w 57275"/>
              <a:gd name="connsiteY8" fmla="*/ 31970 h 92776"/>
              <a:gd name="connsiteX9" fmla="*/ 29196 w 57275"/>
              <a:gd name="connsiteY9" fmla="*/ 13333 h 92776"/>
              <a:gd name="connsiteX10" fmla="*/ 19637 w 57275"/>
              <a:gd name="connsiteY10" fmla="*/ 35623 h 92776"/>
              <a:gd name="connsiteX11" fmla="*/ 19637 w 57275"/>
              <a:gd name="connsiteY11" fmla="*/ 60197 h 92776"/>
              <a:gd name="connsiteX12" fmla="*/ 29196 w 57275"/>
              <a:gd name="connsiteY12" fmla="*/ 79417 h 92776"/>
              <a:gd name="connsiteX13" fmla="*/ 37638 w 57275"/>
              <a:gd name="connsiteY13" fmla="*/ 56404 h 92776"/>
              <a:gd name="connsiteX14" fmla="*/ 57275 w 57275"/>
              <a:gd name="connsiteY14" fmla="*/ 56404 h 92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7275" h="92776">
                <a:moveTo>
                  <a:pt x="57275" y="56404"/>
                </a:moveTo>
                <a:cubicBezTo>
                  <a:pt x="57161" y="58066"/>
                  <a:pt x="57034" y="62557"/>
                  <a:pt x="56933" y="64206"/>
                </a:cubicBezTo>
                <a:cubicBezTo>
                  <a:pt x="56082" y="80381"/>
                  <a:pt x="47768" y="92776"/>
                  <a:pt x="29196" y="92776"/>
                </a:cubicBezTo>
                <a:cubicBezTo>
                  <a:pt x="1777" y="92776"/>
                  <a:pt x="0" y="75535"/>
                  <a:pt x="0" y="51926"/>
                </a:cubicBezTo>
                <a:lnTo>
                  <a:pt x="0" y="39289"/>
                </a:lnTo>
                <a:cubicBezTo>
                  <a:pt x="710" y="16746"/>
                  <a:pt x="2500" y="0"/>
                  <a:pt x="29196" y="0"/>
                </a:cubicBezTo>
                <a:cubicBezTo>
                  <a:pt x="44099" y="203"/>
                  <a:pt x="55245" y="7777"/>
                  <a:pt x="56463" y="22873"/>
                </a:cubicBezTo>
                <a:cubicBezTo>
                  <a:pt x="56679" y="25144"/>
                  <a:pt x="56933" y="29712"/>
                  <a:pt x="56793" y="31970"/>
                </a:cubicBezTo>
                <a:lnTo>
                  <a:pt x="37524" y="31970"/>
                </a:lnTo>
                <a:cubicBezTo>
                  <a:pt x="36825" y="26299"/>
                  <a:pt x="37409" y="13333"/>
                  <a:pt x="29196" y="13333"/>
                </a:cubicBezTo>
                <a:cubicBezTo>
                  <a:pt x="16083" y="13333"/>
                  <a:pt x="19637" y="28772"/>
                  <a:pt x="19637" y="35623"/>
                </a:cubicBezTo>
                <a:lnTo>
                  <a:pt x="19637" y="60197"/>
                </a:lnTo>
                <a:cubicBezTo>
                  <a:pt x="19637" y="67505"/>
                  <a:pt x="17746" y="79417"/>
                  <a:pt x="29196" y="79417"/>
                </a:cubicBezTo>
                <a:cubicBezTo>
                  <a:pt x="38361" y="79417"/>
                  <a:pt x="37295" y="62087"/>
                  <a:pt x="37638" y="56404"/>
                </a:cubicBezTo>
                <a:lnTo>
                  <a:pt x="57275" y="5640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6012E0CF-B2F3-4878-96CE-E799B5B87BA9}"/>
              </a:ext>
            </a:extLst>
          </p:cNvPr>
          <p:cNvSpPr/>
          <p:nvPr/>
        </p:nvSpPr>
        <p:spPr>
          <a:xfrm>
            <a:off x="11167158" y="10031021"/>
            <a:ext cx="59725" cy="92104"/>
          </a:xfrm>
          <a:custGeom>
            <a:avLst/>
            <a:gdLst>
              <a:gd name="connsiteX0" fmla="*/ 38348 w 59725"/>
              <a:gd name="connsiteY0" fmla="*/ 0 h 92104"/>
              <a:gd name="connsiteX1" fmla="*/ 59725 w 59725"/>
              <a:gd name="connsiteY1" fmla="*/ 0 h 92104"/>
              <a:gd name="connsiteX2" fmla="*/ 59725 w 59725"/>
              <a:gd name="connsiteY2" fmla="*/ 53943 h 92104"/>
              <a:gd name="connsiteX3" fmla="*/ 57986 w 59725"/>
              <a:gd name="connsiteY3" fmla="*/ 69103 h 92104"/>
              <a:gd name="connsiteX4" fmla="*/ 52591 w 59725"/>
              <a:gd name="connsiteY4" fmla="*/ 81561 h 92104"/>
              <a:gd name="connsiteX5" fmla="*/ 44898 w 59725"/>
              <a:gd name="connsiteY5" fmla="*/ 89072 h 92104"/>
              <a:gd name="connsiteX6" fmla="*/ 31405 w 59725"/>
              <a:gd name="connsiteY6" fmla="*/ 92104 h 92104"/>
              <a:gd name="connsiteX7" fmla="*/ 21490 w 59725"/>
              <a:gd name="connsiteY7" fmla="*/ 91165 h 92104"/>
              <a:gd name="connsiteX8" fmla="*/ 12529 w 59725"/>
              <a:gd name="connsiteY8" fmla="*/ 87486 h 92104"/>
              <a:gd name="connsiteX9" fmla="*/ 5877 w 59725"/>
              <a:gd name="connsiteY9" fmla="*/ 79671 h 92104"/>
              <a:gd name="connsiteX10" fmla="*/ 1802 w 59725"/>
              <a:gd name="connsiteY10" fmla="*/ 69243 h 92104"/>
              <a:gd name="connsiteX11" fmla="*/ 0 w 59725"/>
              <a:gd name="connsiteY11" fmla="*/ 53943 h 92104"/>
              <a:gd name="connsiteX12" fmla="*/ 0 w 59725"/>
              <a:gd name="connsiteY12" fmla="*/ 0 h 92104"/>
              <a:gd name="connsiteX13" fmla="*/ 21199 w 59725"/>
              <a:gd name="connsiteY13" fmla="*/ 0 h 92104"/>
              <a:gd name="connsiteX14" fmla="*/ 21199 w 59725"/>
              <a:gd name="connsiteY14" fmla="*/ 60451 h 92104"/>
              <a:gd name="connsiteX15" fmla="*/ 29881 w 59725"/>
              <a:gd name="connsiteY15" fmla="*/ 76182 h 92104"/>
              <a:gd name="connsiteX16" fmla="*/ 38348 w 59725"/>
              <a:gd name="connsiteY16" fmla="*/ 60451 h 92104"/>
              <a:gd name="connsiteX17" fmla="*/ 38348 w 59725"/>
              <a:gd name="connsiteY17" fmla="*/ 0 h 92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9725" h="92104">
                <a:moveTo>
                  <a:pt x="38348" y="0"/>
                </a:moveTo>
                <a:lnTo>
                  <a:pt x="59725" y="0"/>
                </a:lnTo>
                <a:lnTo>
                  <a:pt x="59725" y="53943"/>
                </a:lnTo>
                <a:cubicBezTo>
                  <a:pt x="59725" y="59283"/>
                  <a:pt x="59128" y="64333"/>
                  <a:pt x="57986" y="69103"/>
                </a:cubicBezTo>
                <a:cubicBezTo>
                  <a:pt x="56856" y="73861"/>
                  <a:pt x="55067" y="77996"/>
                  <a:pt x="52591" y="81561"/>
                </a:cubicBezTo>
                <a:cubicBezTo>
                  <a:pt x="50154" y="85114"/>
                  <a:pt x="47590" y="87638"/>
                  <a:pt x="44898" y="89072"/>
                </a:cubicBezTo>
                <a:cubicBezTo>
                  <a:pt x="41154" y="91089"/>
                  <a:pt x="36660" y="92104"/>
                  <a:pt x="31405" y="92104"/>
                </a:cubicBezTo>
                <a:cubicBezTo>
                  <a:pt x="28383" y="92104"/>
                  <a:pt x="25070" y="91775"/>
                  <a:pt x="21490" y="91165"/>
                </a:cubicBezTo>
                <a:cubicBezTo>
                  <a:pt x="17924" y="90556"/>
                  <a:pt x="14902" y="89313"/>
                  <a:pt x="12529" y="87486"/>
                </a:cubicBezTo>
                <a:cubicBezTo>
                  <a:pt x="10104" y="85672"/>
                  <a:pt x="7895" y="83046"/>
                  <a:pt x="5877" y="79671"/>
                </a:cubicBezTo>
                <a:cubicBezTo>
                  <a:pt x="3897" y="76296"/>
                  <a:pt x="2538" y="72821"/>
                  <a:pt x="1802" y="69243"/>
                </a:cubicBezTo>
                <a:cubicBezTo>
                  <a:pt x="609" y="63483"/>
                  <a:pt x="0" y="58383"/>
                  <a:pt x="0" y="53943"/>
                </a:cubicBezTo>
                <a:lnTo>
                  <a:pt x="0" y="0"/>
                </a:lnTo>
                <a:lnTo>
                  <a:pt x="21199" y="0"/>
                </a:lnTo>
                <a:lnTo>
                  <a:pt x="21199" y="60451"/>
                </a:lnTo>
                <a:cubicBezTo>
                  <a:pt x="21199" y="65386"/>
                  <a:pt x="22900" y="76182"/>
                  <a:pt x="29881" y="76182"/>
                </a:cubicBezTo>
                <a:cubicBezTo>
                  <a:pt x="36508" y="76182"/>
                  <a:pt x="38348" y="65475"/>
                  <a:pt x="38348" y="60451"/>
                </a:cubicBezTo>
                <a:lnTo>
                  <a:pt x="3834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>
            <a:extLst>
              <a:ext uri="{FF2B5EF4-FFF2-40B4-BE49-F238E27FC236}">
                <a16:creationId xmlns:a16="http://schemas.microsoft.com/office/drawing/2014/main" id="{664CB100-3DB5-4F67-8734-1BB3D560E2DF}"/>
              </a:ext>
            </a:extLst>
          </p:cNvPr>
          <p:cNvSpPr/>
          <p:nvPr/>
        </p:nvSpPr>
        <p:spPr>
          <a:xfrm>
            <a:off x="11234380" y="10027881"/>
            <a:ext cx="56323" cy="95516"/>
          </a:xfrm>
          <a:custGeom>
            <a:avLst/>
            <a:gdLst>
              <a:gd name="connsiteX0" fmla="*/ 36241 w 56323"/>
              <a:gd name="connsiteY0" fmla="*/ 29318 h 95516"/>
              <a:gd name="connsiteX1" fmla="*/ 56095 w 56323"/>
              <a:gd name="connsiteY1" fmla="*/ 29318 h 95516"/>
              <a:gd name="connsiteX2" fmla="*/ 27685 w 56323"/>
              <a:gd name="connsiteY2" fmla="*/ 0 h 95516"/>
              <a:gd name="connsiteX3" fmla="*/ 1599 w 56323"/>
              <a:gd name="connsiteY3" fmla="*/ 25626 h 95516"/>
              <a:gd name="connsiteX4" fmla="*/ 36241 w 56323"/>
              <a:gd name="connsiteY4" fmla="*/ 70372 h 95516"/>
              <a:gd name="connsiteX5" fmla="*/ 28840 w 56323"/>
              <a:gd name="connsiteY5" fmla="*/ 79379 h 95516"/>
              <a:gd name="connsiteX6" fmla="*/ 20996 w 56323"/>
              <a:gd name="connsiteY6" fmla="*/ 71767 h 95516"/>
              <a:gd name="connsiteX7" fmla="*/ 20996 w 56323"/>
              <a:gd name="connsiteY7" fmla="*/ 62519 h 95516"/>
              <a:gd name="connsiteX8" fmla="*/ 0 w 56323"/>
              <a:gd name="connsiteY8" fmla="*/ 62519 h 95516"/>
              <a:gd name="connsiteX9" fmla="*/ 27457 w 56323"/>
              <a:gd name="connsiteY9" fmla="*/ 95516 h 95516"/>
              <a:gd name="connsiteX10" fmla="*/ 56323 w 56323"/>
              <a:gd name="connsiteY10" fmla="*/ 69230 h 95516"/>
              <a:gd name="connsiteX11" fmla="*/ 20767 w 56323"/>
              <a:gd name="connsiteY11" fmla="*/ 24472 h 95516"/>
              <a:gd name="connsiteX12" fmla="*/ 29094 w 56323"/>
              <a:gd name="connsiteY12" fmla="*/ 16847 h 95516"/>
              <a:gd name="connsiteX13" fmla="*/ 35784 w 56323"/>
              <a:gd name="connsiteY13" fmla="*/ 23761 h 95516"/>
              <a:gd name="connsiteX14" fmla="*/ 36241 w 56323"/>
              <a:gd name="connsiteY14" fmla="*/ 29318 h 95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6323" h="95516">
                <a:moveTo>
                  <a:pt x="36241" y="29318"/>
                </a:moveTo>
                <a:lnTo>
                  <a:pt x="56095" y="29318"/>
                </a:lnTo>
                <a:cubicBezTo>
                  <a:pt x="56095" y="15236"/>
                  <a:pt x="48021" y="0"/>
                  <a:pt x="27685" y="0"/>
                </a:cubicBezTo>
                <a:cubicBezTo>
                  <a:pt x="7375" y="0"/>
                  <a:pt x="1599" y="17545"/>
                  <a:pt x="1599" y="25626"/>
                </a:cubicBezTo>
                <a:cubicBezTo>
                  <a:pt x="1599" y="52154"/>
                  <a:pt x="36241" y="57215"/>
                  <a:pt x="36241" y="70372"/>
                </a:cubicBezTo>
                <a:cubicBezTo>
                  <a:pt x="36241" y="74076"/>
                  <a:pt x="32318" y="79379"/>
                  <a:pt x="28840" y="79379"/>
                </a:cubicBezTo>
                <a:cubicBezTo>
                  <a:pt x="25375" y="79379"/>
                  <a:pt x="20996" y="75928"/>
                  <a:pt x="20996" y="71767"/>
                </a:cubicBezTo>
                <a:lnTo>
                  <a:pt x="20996" y="62519"/>
                </a:lnTo>
                <a:lnTo>
                  <a:pt x="0" y="62519"/>
                </a:lnTo>
                <a:cubicBezTo>
                  <a:pt x="0" y="72694"/>
                  <a:pt x="913" y="95516"/>
                  <a:pt x="27457" y="95516"/>
                </a:cubicBezTo>
                <a:cubicBezTo>
                  <a:pt x="54026" y="95516"/>
                  <a:pt x="56323" y="77540"/>
                  <a:pt x="56323" y="69230"/>
                </a:cubicBezTo>
                <a:cubicBezTo>
                  <a:pt x="56323" y="42233"/>
                  <a:pt x="20767" y="33695"/>
                  <a:pt x="20767" y="24472"/>
                </a:cubicBezTo>
                <a:cubicBezTo>
                  <a:pt x="20767" y="17773"/>
                  <a:pt x="26784" y="16847"/>
                  <a:pt x="29094" y="16847"/>
                </a:cubicBezTo>
                <a:cubicBezTo>
                  <a:pt x="31405" y="16847"/>
                  <a:pt x="35784" y="19841"/>
                  <a:pt x="35784" y="23761"/>
                </a:cubicBezTo>
                <a:lnTo>
                  <a:pt x="36241" y="2931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>
            <a:extLst>
              <a:ext uri="{FF2B5EF4-FFF2-40B4-BE49-F238E27FC236}">
                <a16:creationId xmlns:a16="http://schemas.microsoft.com/office/drawing/2014/main" id="{7CBA9958-2928-400C-96E7-D9E074ADF3AC}"/>
              </a:ext>
            </a:extLst>
          </p:cNvPr>
          <p:cNvSpPr/>
          <p:nvPr/>
        </p:nvSpPr>
        <p:spPr>
          <a:xfrm>
            <a:off x="10843106" y="10292052"/>
            <a:ext cx="46524" cy="60134"/>
          </a:xfrm>
          <a:custGeom>
            <a:avLst/>
            <a:gdLst>
              <a:gd name="connsiteX0" fmla="*/ 38691 w 46524"/>
              <a:gd name="connsiteY0" fmla="*/ 0 h 60134"/>
              <a:gd name="connsiteX1" fmla="*/ 46524 w 46524"/>
              <a:gd name="connsiteY1" fmla="*/ 0 h 60134"/>
              <a:gd name="connsiteX2" fmla="*/ 46524 w 46524"/>
              <a:gd name="connsiteY2" fmla="*/ 34164 h 60134"/>
              <a:gd name="connsiteX3" fmla="*/ 44505 w 46524"/>
              <a:gd name="connsiteY3" fmla="*/ 48310 h 60134"/>
              <a:gd name="connsiteX4" fmla="*/ 37219 w 46524"/>
              <a:gd name="connsiteY4" fmla="*/ 56836 h 60134"/>
              <a:gd name="connsiteX5" fmla="*/ 23408 w 46524"/>
              <a:gd name="connsiteY5" fmla="*/ 60134 h 60134"/>
              <a:gd name="connsiteX6" fmla="*/ 9799 w 46524"/>
              <a:gd name="connsiteY6" fmla="*/ 57267 h 60134"/>
              <a:gd name="connsiteX7" fmla="*/ 2259 w 46524"/>
              <a:gd name="connsiteY7" fmla="*/ 48969 h 60134"/>
              <a:gd name="connsiteX8" fmla="*/ 0 w 46524"/>
              <a:gd name="connsiteY8" fmla="*/ 34164 h 60134"/>
              <a:gd name="connsiteX9" fmla="*/ 0 w 46524"/>
              <a:gd name="connsiteY9" fmla="*/ 0 h 60134"/>
              <a:gd name="connsiteX10" fmla="*/ 7819 w 46524"/>
              <a:gd name="connsiteY10" fmla="*/ 0 h 60134"/>
              <a:gd name="connsiteX11" fmla="*/ 7819 w 46524"/>
              <a:gd name="connsiteY11" fmla="*/ 34126 h 60134"/>
              <a:gd name="connsiteX12" fmla="*/ 9266 w 46524"/>
              <a:gd name="connsiteY12" fmla="*/ 45468 h 60134"/>
              <a:gd name="connsiteX13" fmla="*/ 14179 w 46524"/>
              <a:gd name="connsiteY13" fmla="*/ 51101 h 60134"/>
              <a:gd name="connsiteX14" fmla="*/ 22709 w 46524"/>
              <a:gd name="connsiteY14" fmla="*/ 53068 h 60134"/>
              <a:gd name="connsiteX15" fmla="*/ 35023 w 46524"/>
              <a:gd name="connsiteY15" fmla="*/ 49160 h 60134"/>
              <a:gd name="connsiteX16" fmla="*/ 38691 w 46524"/>
              <a:gd name="connsiteY16" fmla="*/ 34126 h 60134"/>
              <a:gd name="connsiteX17" fmla="*/ 38691 w 46524"/>
              <a:gd name="connsiteY17" fmla="*/ 0 h 60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6524" h="60134">
                <a:moveTo>
                  <a:pt x="38691" y="0"/>
                </a:moveTo>
                <a:lnTo>
                  <a:pt x="46524" y="0"/>
                </a:lnTo>
                <a:lnTo>
                  <a:pt x="46524" y="34164"/>
                </a:lnTo>
                <a:cubicBezTo>
                  <a:pt x="46524" y="40089"/>
                  <a:pt x="45863" y="44821"/>
                  <a:pt x="44505" y="48310"/>
                </a:cubicBezTo>
                <a:cubicBezTo>
                  <a:pt x="43160" y="51812"/>
                  <a:pt x="40735" y="54654"/>
                  <a:pt x="37219" y="56836"/>
                </a:cubicBezTo>
                <a:cubicBezTo>
                  <a:pt x="33715" y="59030"/>
                  <a:pt x="29107" y="60134"/>
                  <a:pt x="23408" y="60134"/>
                </a:cubicBezTo>
                <a:cubicBezTo>
                  <a:pt x="17860" y="60134"/>
                  <a:pt x="13329" y="59183"/>
                  <a:pt x="9799" y="57267"/>
                </a:cubicBezTo>
                <a:cubicBezTo>
                  <a:pt x="6270" y="55351"/>
                  <a:pt x="3757" y="52598"/>
                  <a:pt x="2259" y="48969"/>
                </a:cubicBezTo>
                <a:cubicBezTo>
                  <a:pt x="749" y="45367"/>
                  <a:pt x="0" y="40419"/>
                  <a:pt x="0" y="34164"/>
                </a:cubicBezTo>
                <a:lnTo>
                  <a:pt x="0" y="0"/>
                </a:lnTo>
                <a:lnTo>
                  <a:pt x="7819" y="0"/>
                </a:lnTo>
                <a:lnTo>
                  <a:pt x="7819" y="34126"/>
                </a:lnTo>
                <a:cubicBezTo>
                  <a:pt x="7819" y="39252"/>
                  <a:pt x="8302" y="43033"/>
                  <a:pt x="9266" y="45468"/>
                </a:cubicBezTo>
                <a:cubicBezTo>
                  <a:pt x="10218" y="47904"/>
                  <a:pt x="11856" y="49782"/>
                  <a:pt x="14179" y="51101"/>
                </a:cubicBezTo>
                <a:cubicBezTo>
                  <a:pt x="16515" y="52408"/>
                  <a:pt x="19346" y="53068"/>
                  <a:pt x="22709" y="53068"/>
                </a:cubicBezTo>
                <a:cubicBezTo>
                  <a:pt x="28473" y="53068"/>
                  <a:pt x="32573" y="51773"/>
                  <a:pt x="35023" y="49160"/>
                </a:cubicBezTo>
                <a:cubicBezTo>
                  <a:pt x="37460" y="46546"/>
                  <a:pt x="38691" y="41548"/>
                  <a:pt x="38691" y="34126"/>
                </a:cubicBezTo>
                <a:lnTo>
                  <a:pt x="3869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>
            <a:extLst>
              <a:ext uri="{FF2B5EF4-FFF2-40B4-BE49-F238E27FC236}">
                <a16:creationId xmlns:a16="http://schemas.microsoft.com/office/drawing/2014/main" id="{17ECD5A3-3EEB-4BD2-BC81-BB482BD287AD}"/>
              </a:ext>
            </a:extLst>
          </p:cNvPr>
          <p:cNvSpPr/>
          <p:nvPr/>
        </p:nvSpPr>
        <p:spPr>
          <a:xfrm>
            <a:off x="10902333" y="10292053"/>
            <a:ext cx="36965" cy="59119"/>
          </a:xfrm>
          <a:custGeom>
            <a:avLst/>
            <a:gdLst>
              <a:gd name="connsiteX0" fmla="*/ 0 w 36965"/>
              <a:gd name="connsiteY0" fmla="*/ 59119 h 59119"/>
              <a:gd name="connsiteX1" fmla="*/ 0 w 36965"/>
              <a:gd name="connsiteY1" fmla="*/ 0 h 59119"/>
              <a:gd name="connsiteX2" fmla="*/ 7832 w 36965"/>
              <a:gd name="connsiteY2" fmla="*/ 0 h 59119"/>
              <a:gd name="connsiteX3" fmla="*/ 7832 w 36965"/>
              <a:gd name="connsiteY3" fmla="*/ 52129 h 59119"/>
              <a:gd name="connsiteX4" fmla="*/ 36965 w 36965"/>
              <a:gd name="connsiteY4" fmla="*/ 52129 h 59119"/>
              <a:gd name="connsiteX5" fmla="*/ 36965 w 36965"/>
              <a:gd name="connsiteY5" fmla="*/ 59119 h 59119"/>
              <a:gd name="connsiteX6" fmla="*/ 0 w 36965"/>
              <a:gd name="connsiteY6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965" h="59119">
                <a:moveTo>
                  <a:pt x="0" y="59119"/>
                </a:moveTo>
                <a:lnTo>
                  <a:pt x="0" y="0"/>
                </a:lnTo>
                <a:lnTo>
                  <a:pt x="7832" y="0"/>
                </a:lnTo>
                <a:lnTo>
                  <a:pt x="7832" y="52129"/>
                </a:lnTo>
                <a:lnTo>
                  <a:pt x="36965" y="52129"/>
                </a:lnTo>
                <a:lnTo>
                  <a:pt x="36965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>
            <a:extLst>
              <a:ext uri="{FF2B5EF4-FFF2-40B4-BE49-F238E27FC236}">
                <a16:creationId xmlns:a16="http://schemas.microsoft.com/office/drawing/2014/main" id="{32589549-B738-4650-9078-5421716E287F}"/>
              </a:ext>
            </a:extLst>
          </p:cNvPr>
          <p:cNvSpPr/>
          <p:nvPr/>
        </p:nvSpPr>
        <p:spPr>
          <a:xfrm>
            <a:off x="10971130" y="10291811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709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>
            <a:extLst>
              <a:ext uri="{FF2B5EF4-FFF2-40B4-BE49-F238E27FC236}">
                <a16:creationId xmlns:a16="http://schemas.microsoft.com/office/drawing/2014/main" id="{43B0C75E-4D31-4ED3-8756-ADAD918EEAEE}"/>
              </a:ext>
            </a:extLst>
          </p:cNvPr>
          <p:cNvSpPr/>
          <p:nvPr/>
        </p:nvSpPr>
        <p:spPr>
          <a:xfrm>
            <a:off x="11057985" y="10292817"/>
            <a:ext cx="38285" cy="58346"/>
          </a:xfrm>
          <a:custGeom>
            <a:avLst/>
            <a:gdLst>
              <a:gd name="connsiteX0" fmla="*/ 0 w 38285"/>
              <a:gd name="connsiteY0" fmla="*/ 6977 h 58346"/>
              <a:gd name="connsiteX1" fmla="*/ 0 w 38285"/>
              <a:gd name="connsiteY1" fmla="*/ 0 h 58346"/>
              <a:gd name="connsiteX2" fmla="*/ 38285 w 38285"/>
              <a:gd name="connsiteY2" fmla="*/ 0 h 58346"/>
              <a:gd name="connsiteX3" fmla="*/ 38285 w 38285"/>
              <a:gd name="connsiteY3" fmla="*/ 5658 h 58346"/>
              <a:gd name="connsiteX4" fmla="*/ 27089 w 38285"/>
              <a:gd name="connsiteY4" fmla="*/ 21618 h 58346"/>
              <a:gd name="connsiteX5" fmla="*/ 18508 w 38285"/>
              <a:gd name="connsiteY5" fmla="*/ 42119 h 58346"/>
              <a:gd name="connsiteX6" fmla="*/ 15728 w 38285"/>
              <a:gd name="connsiteY6" fmla="*/ 58346 h 58346"/>
              <a:gd name="connsiteX7" fmla="*/ 8263 w 38285"/>
              <a:gd name="connsiteY7" fmla="*/ 58346 h 58346"/>
              <a:gd name="connsiteX8" fmla="*/ 11018 w 38285"/>
              <a:gd name="connsiteY8" fmla="*/ 41498 h 58346"/>
              <a:gd name="connsiteX9" fmla="*/ 18533 w 38285"/>
              <a:gd name="connsiteY9" fmla="*/ 22442 h 58346"/>
              <a:gd name="connsiteX10" fmla="*/ 28955 w 38285"/>
              <a:gd name="connsiteY10" fmla="*/ 6977 h 58346"/>
              <a:gd name="connsiteX11" fmla="*/ 0 w 38285"/>
              <a:gd name="connsiteY11" fmla="*/ 6977 h 5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8285" h="58346">
                <a:moveTo>
                  <a:pt x="0" y="6977"/>
                </a:moveTo>
                <a:lnTo>
                  <a:pt x="0" y="0"/>
                </a:lnTo>
                <a:lnTo>
                  <a:pt x="38285" y="0"/>
                </a:lnTo>
                <a:lnTo>
                  <a:pt x="38285" y="5658"/>
                </a:lnTo>
                <a:cubicBezTo>
                  <a:pt x="34515" y="9654"/>
                  <a:pt x="30783" y="14982"/>
                  <a:pt x="27089" y="21618"/>
                </a:cubicBezTo>
                <a:cubicBezTo>
                  <a:pt x="23382" y="28265"/>
                  <a:pt x="20526" y="35078"/>
                  <a:pt x="18508" y="42119"/>
                </a:cubicBezTo>
                <a:cubicBezTo>
                  <a:pt x="17060" y="47042"/>
                  <a:pt x="16134" y="52459"/>
                  <a:pt x="15728" y="58346"/>
                </a:cubicBezTo>
                <a:lnTo>
                  <a:pt x="8263" y="58346"/>
                </a:lnTo>
                <a:cubicBezTo>
                  <a:pt x="8340" y="53702"/>
                  <a:pt x="9254" y="48082"/>
                  <a:pt x="11018" y="41498"/>
                </a:cubicBezTo>
                <a:cubicBezTo>
                  <a:pt x="12757" y="34900"/>
                  <a:pt x="15258" y="28557"/>
                  <a:pt x="18533" y="22442"/>
                </a:cubicBezTo>
                <a:cubicBezTo>
                  <a:pt x="21808" y="16327"/>
                  <a:pt x="25286" y="11164"/>
                  <a:pt x="28955" y="6977"/>
                </a:cubicBezTo>
                <a:lnTo>
                  <a:pt x="0" y="697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>
            <a:extLst>
              <a:ext uri="{FF2B5EF4-FFF2-40B4-BE49-F238E27FC236}">
                <a16:creationId xmlns:a16="http://schemas.microsoft.com/office/drawing/2014/main" id="{DDDDB3F4-46F0-4558-8494-9BBE89A5EF25}"/>
              </a:ext>
            </a:extLst>
          </p:cNvPr>
          <p:cNvSpPr/>
          <p:nvPr/>
        </p:nvSpPr>
        <p:spPr>
          <a:xfrm>
            <a:off x="1067109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57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45" y="21452"/>
                  <a:pt x="2259" y="18991"/>
                  <a:pt x="2259" y="16289"/>
                </a:cubicBezTo>
                <a:cubicBezTo>
                  <a:pt x="2259" y="13296"/>
                  <a:pt x="3109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76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>
            <a:extLst>
              <a:ext uri="{FF2B5EF4-FFF2-40B4-BE49-F238E27FC236}">
                <a16:creationId xmlns:a16="http://schemas.microsoft.com/office/drawing/2014/main" id="{B5ADE4DD-D964-4A31-B506-860C112A5375}"/>
              </a:ext>
            </a:extLst>
          </p:cNvPr>
          <p:cNvSpPr/>
          <p:nvPr/>
        </p:nvSpPr>
        <p:spPr>
          <a:xfrm>
            <a:off x="10858301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27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29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60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>
            <a:extLst>
              <a:ext uri="{FF2B5EF4-FFF2-40B4-BE49-F238E27FC236}">
                <a16:creationId xmlns:a16="http://schemas.microsoft.com/office/drawing/2014/main" id="{C1D0B149-FEDF-4E30-BDC4-4A1B3101DAEB}"/>
              </a:ext>
            </a:extLst>
          </p:cNvPr>
          <p:cNvSpPr/>
          <p:nvPr/>
        </p:nvSpPr>
        <p:spPr>
          <a:xfrm>
            <a:off x="10904268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46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78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>
            <a:extLst>
              <a:ext uri="{FF2B5EF4-FFF2-40B4-BE49-F238E27FC236}">
                <a16:creationId xmlns:a16="http://schemas.microsoft.com/office/drawing/2014/main" id="{5A6B21EC-A376-4CBB-823D-B0CA57E3FE0B}"/>
              </a:ext>
            </a:extLst>
          </p:cNvPr>
          <p:cNvSpPr/>
          <p:nvPr/>
        </p:nvSpPr>
        <p:spPr>
          <a:xfrm>
            <a:off x="10955208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>
            <a:extLst>
              <a:ext uri="{FF2B5EF4-FFF2-40B4-BE49-F238E27FC236}">
                <a16:creationId xmlns:a16="http://schemas.microsoft.com/office/drawing/2014/main" id="{02E89E2A-2B41-41F3-9BA4-D148D7571236}"/>
              </a:ext>
            </a:extLst>
          </p:cNvPr>
          <p:cNvSpPr/>
          <p:nvPr/>
        </p:nvSpPr>
        <p:spPr>
          <a:xfrm>
            <a:off x="10973187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>
            <a:extLst>
              <a:ext uri="{FF2B5EF4-FFF2-40B4-BE49-F238E27FC236}">
                <a16:creationId xmlns:a16="http://schemas.microsoft.com/office/drawing/2014/main" id="{7F6239CC-A065-40F3-B5EE-60B2BE79B8A6}"/>
              </a:ext>
            </a:extLst>
          </p:cNvPr>
          <p:cNvSpPr/>
          <p:nvPr/>
        </p:nvSpPr>
        <p:spPr>
          <a:xfrm>
            <a:off x="1104588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Freeform 3">
            <a:extLst>
              <a:ext uri="{FF2B5EF4-FFF2-40B4-BE49-F238E27FC236}">
                <a16:creationId xmlns:a16="http://schemas.microsoft.com/office/drawing/2014/main" id="{99BBEFE0-1867-441E-A816-EA1642BBA040}"/>
              </a:ext>
            </a:extLst>
          </p:cNvPr>
          <p:cNvSpPr/>
          <p:nvPr/>
        </p:nvSpPr>
        <p:spPr>
          <a:xfrm>
            <a:off x="11152742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">
            <a:extLst>
              <a:ext uri="{FF2B5EF4-FFF2-40B4-BE49-F238E27FC236}">
                <a16:creationId xmlns:a16="http://schemas.microsoft.com/office/drawing/2014/main" id="{5E2F9EC5-CE34-4CA0-98E8-C3693C27AF3C}"/>
              </a:ext>
            </a:extLst>
          </p:cNvPr>
          <p:cNvSpPr/>
          <p:nvPr/>
        </p:nvSpPr>
        <p:spPr>
          <a:xfrm>
            <a:off x="11200140" y="10390924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697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>
            <a:extLst>
              <a:ext uri="{FF2B5EF4-FFF2-40B4-BE49-F238E27FC236}">
                <a16:creationId xmlns:a16="http://schemas.microsoft.com/office/drawing/2014/main" id="{6B6A9690-D3E4-4C50-9129-BC624ED94B20}"/>
              </a:ext>
            </a:extLst>
          </p:cNvPr>
          <p:cNvSpPr/>
          <p:nvPr/>
        </p:nvSpPr>
        <p:spPr>
          <a:xfrm>
            <a:off x="10445361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33898 h 305124"/>
              <a:gd name="connsiteX6" fmla="*/ 67850 w 67850"/>
              <a:gd name="connsiteY6" fmla="*/ 33898 h 305124"/>
              <a:gd name="connsiteX7" fmla="*/ 67850 w 67850"/>
              <a:gd name="connsiteY7" fmla="*/ 0 h 305124"/>
              <a:gd name="connsiteX8" fmla="*/ 0 w 67850"/>
              <a:gd name="connsiteY8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>
            <a:extLst>
              <a:ext uri="{FF2B5EF4-FFF2-40B4-BE49-F238E27FC236}">
                <a16:creationId xmlns:a16="http://schemas.microsoft.com/office/drawing/2014/main" id="{B4F602F1-984A-4AAC-AFA3-B92F3E6020A8}"/>
              </a:ext>
            </a:extLst>
          </p:cNvPr>
          <p:cNvSpPr/>
          <p:nvPr/>
        </p:nvSpPr>
        <p:spPr>
          <a:xfrm>
            <a:off x="10206453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169505 h 305124"/>
              <a:gd name="connsiteX6" fmla="*/ 67850 w 67850"/>
              <a:gd name="connsiteY6" fmla="*/ 169505 h 305124"/>
              <a:gd name="connsiteX7" fmla="*/ 67850 w 67850"/>
              <a:gd name="connsiteY7" fmla="*/ 135606 h 305124"/>
              <a:gd name="connsiteX8" fmla="*/ 33918 w 67850"/>
              <a:gd name="connsiteY8" fmla="*/ 135606 h 305124"/>
              <a:gd name="connsiteX9" fmla="*/ 33918 w 67850"/>
              <a:gd name="connsiteY9" fmla="*/ 33898 h 305124"/>
              <a:gd name="connsiteX10" fmla="*/ 67850 w 67850"/>
              <a:gd name="connsiteY10" fmla="*/ 33898 h 305124"/>
              <a:gd name="connsiteX11" fmla="*/ 67850 w 67850"/>
              <a:gd name="connsiteY11" fmla="*/ 0 h 305124"/>
              <a:gd name="connsiteX12" fmla="*/ 0 w 67850"/>
              <a:gd name="connsiteY12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169505"/>
                </a:lnTo>
                <a:lnTo>
                  <a:pt x="67850" y="169505"/>
                </a:lnTo>
                <a:lnTo>
                  <a:pt x="67850" y="135606"/>
                </a:lnTo>
                <a:lnTo>
                  <a:pt x="33918" y="135606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8" name="Picture 3">
            <a:extLst>
              <a:ext uri="{FF2B5EF4-FFF2-40B4-BE49-F238E27FC236}">
                <a16:creationId xmlns:a16="http://schemas.microsoft.com/office/drawing/2014/main" id="{6B18706D-A4F1-483E-8B07-AC35EFC1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0086" y="9854406"/>
            <a:ext cx="355600" cy="355600"/>
          </a:xfrm>
          <a:prstGeom prst="rect">
            <a:avLst/>
          </a:prstGeom>
          <a:noFill/>
        </p:spPr>
      </p:pic>
      <p:pic>
        <p:nvPicPr>
          <p:cNvPr id="89" name="Picture 3">
            <a:extLst>
              <a:ext uri="{FF2B5EF4-FFF2-40B4-BE49-F238E27FC236}">
                <a16:creationId xmlns:a16="http://schemas.microsoft.com/office/drawing/2014/main" id="{992AEE63-94C7-4566-B6E1-F2A6F237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3486" y="9841706"/>
            <a:ext cx="927100" cy="406400"/>
          </a:xfrm>
          <a:prstGeom prst="rect">
            <a:avLst/>
          </a:prstGeom>
          <a:noFill/>
        </p:spPr>
      </p:pic>
      <p:pic>
        <p:nvPicPr>
          <p:cNvPr id="90" name="Picture 3">
            <a:extLst>
              <a:ext uri="{FF2B5EF4-FFF2-40B4-BE49-F238E27FC236}">
                <a16:creationId xmlns:a16="http://schemas.microsoft.com/office/drawing/2014/main" id="{B29AD1BC-DD95-4C68-8CD1-8048D6BB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7286" y="9867106"/>
            <a:ext cx="114300" cy="317500"/>
          </a:xfrm>
          <a:prstGeom prst="rect">
            <a:avLst/>
          </a:prstGeom>
          <a:noFill/>
        </p:spPr>
      </p:pic>
      <p:pic>
        <p:nvPicPr>
          <p:cNvPr id="91" name="Picture 3">
            <a:extLst>
              <a:ext uri="{FF2B5EF4-FFF2-40B4-BE49-F238E27FC236}">
                <a16:creationId xmlns:a16="http://schemas.microsoft.com/office/drawing/2014/main" id="{EFDE0748-D99C-49E6-86BA-67D4E225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89886" y="9841706"/>
            <a:ext cx="355600" cy="381000"/>
          </a:xfrm>
          <a:prstGeom prst="rect">
            <a:avLst/>
          </a:prstGeom>
          <a:noFill/>
        </p:spPr>
      </p:pic>
      <p:pic>
        <p:nvPicPr>
          <p:cNvPr id="92" name="Picture 3">
            <a:extLst>
              <a:ext uri="{FF2B5EF4-FFF2-40B4-BE49-F238E27FC236}">
                <a16:creationId xmlns:a16="http://schemas.microsoft.com/office/drawing/2014/main" id="{B73204F4-E689-49F8-9E43-441623E4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05786" y="10286206"/>
            <a:ext cx="50800" cy="76200"/>
          </a:xfrm>
          <a:prstGeom prst="rect">
            <a:avLst/>
          </a:prstGeom>
          <a:noFill/>
        </p:spPr>
      </p:pic>
      <p:pic>
        <p:nvPicPr>
          <p:cNvPr id="93" name="Picture 3">
            <a:extLst>
              <a:ext uri="{FF2B5EF4-FFF2-40B4-BE49-F238E27FC236}">
                <a16:creationId xmlns:a16="http://schemas.microsoft.com/office/drawing/2014/main" id="{9AE28025-985C-4DD7-8C3B-FD32A828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64586" y="10133806"/>
            <a:ext cx="50800" cy="38100"/>
          </a:xfrm>
          <a:prstGeom prst="rect">
            <a:avLst/>
          </a:prstGeom>
          <a:noFill/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C69B2862-47AB-4BF8-8563-656C1E518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640786" y="10171906"/>
            <a:ext cx="38100" cy="38100"/>
          </a:xfrm>
          <a:prstGeom prst="rect">
            <a:avLst/>
          </a:prstGeom>
          <a:noFill/>
        </p:spPr>
      </p:pic>
      <p:pic>
        <p:nvPicPr>
          <p:cNvPr id="95" name="Picture 3">
            <a:extLst>
              <a:ext uri="{FF2B5EF4-FFF2-40B4-BE49-F238E27FC236}">
                <a16:creationId xmlns:a16="http://schemas.microsoft.com/office/drawing/2014/main" id="{19B8B125-57E7-4D85-AB88-55EBB87D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91586" y="10171906"/>
            <a:ext cx="38100" cy="38100"/>
          </a:xfrm>
          <a:prstGeom prst="rect">
            <a:avLst/>
          </a:prstGeom>
          <a:noFill/>
        </p:spPr>
      </p:pic>
      <p:pic>
        <p:nvPicPr>
          <p:cNvPr id="96" name="Picture 3">
            <a:extLst>
              <a:ext uri="{FF2B5EF4-FFF2-40B4-BE49-F238E27FC236}">
                <a16:creationId xmlns:a16="http://schemas.microsoft.com/office/drawing/2014/main" id="{3F00F805-0E23-4915-BA6E-862C8685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31286" y="10108406"/>
            <a:ext cx="38100" cy="38100"/>
          </a:xfrm>
          <a:prstGeom prst="rect">
            <a:avLst/>
          </a:prstGeom>
          <a:noFill/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B4664CE7-60B5-4625-8DE4-934EE6F51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640786" y="10286206"/>
            <a:ext cx="63500" cy="76200"/>
          </a:xfrm>
          <a:prstGeom prst="rect">
            <a:avLst/>
          </a:prstGeom>
          <a:noFill/>
        </p:spPr>
      </p:pic>
      <p:pic>
        <p:nvPicPr>
          <p:cNvPr id="98" name="Picture 3">
            <a:extLst>
              <a:ext uri="{FF2B5EF4-FFF2-40B4-BE49-F238E27FC236}">
                <a16:creationId xmlns:a16="http://schemas.microsoft.com/office/drawing/2014/main" id="{99FAC1D2-E624-4740-B98B-F8D8DDAC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780486" y="10286206"/>
            <a:ext cx="63500" cy="76200"/>
          </a:xfrm>
          <a:prstGeom prst="rect">
            <a:avLst/>
          </a:prstGeom>
          <a:noFill/>
        </p:spPr>
      </p:pic>
      <p:pic>
        <p:nvPicPr>
          <p:cNvPr id="99" name="Picture 3">
            <a:extLst>
              <a:ext uri="{FF2B5EF4-FFF2-40B4-BE49-F238E27FC236}">
                <a16:creationId xmlns:a16="http://schemas.microsoft.com/office/drawing/2014/main" id="{D4985E1B-F8B8-4F89-9741-F058A558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097986" y="9879806"/>
            <a:ext cx="266700" cy="317500"/>
          </a:xfrm>
          <a:prstGeom prst="rect">
            <a:avLst/>
          </a:prstGeom>
          <a:noFill/>
        </p:spPr>
      </p:pic>
      <p:pic>
        <p:nvPicPr>
          <p:cNvPr id="100" name="Picture 3">
            <a:extLst>
              <a:ext uri="{FF2B5EF4-FFF2-40B4-BE49-F238E27FC236}">
                <a16:creationId xmlns:a16="http://schemas.microsoft.com/office/drawing/2014/main" id="{7DC01341-C443-450C-9F5D-0D3E2B9C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599386" y="10387806"/>
            <a:ext cx="76200" cy="63500"/>
          </a:xfrm>
          <a:prstGeom prst="rect">
            <a:avLst/>
          </a:prstGeom>
          <a:noFill/>
        </p:spPr>
      </p:pic>
      <p:pic>
        <p:nvPicPr>
          <p:cNvPr id="101" name="Picture 3">
            <a:extLst>
              <a:ext uri="{FF2B5EF4-FFF2-40B4-BE49-F238E27FC236}">
                <a16:creationId xmlns:a16="http://schemas.microsoft.com/office/drawing/2014/main" id="{EF37EF0E-8C07-49CA-A892-2DB37D5E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713686" y="10387806"/>
            <a:ext cx="139700" cy="63500"/>
          </a:xfrm>
          <a:prstGeom prst="rect">
            <a:avLst/>
          </a:prstGeom>
          <a:noFill/>
        </p:spPr>
      </p:pic>
      <p:pic>
        <p:nvPicPr>
          <p:cNvPr id="102" name="Picture 3">
            <a:extLst>
              <a:ext uri="{FF2B5EF4-FFF2-40B4-BE49-F238E27FC236}">
                <a16:creationId xmlns:a16="http://schemas.microsoft.com/office/drawing/2014/main" id="{CAF800CD-9910-4A3B-B49C-6FAB2905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94686" y="10400506"/>
            <a:ext cx="50800" cy="50800"/>
          </a:xfrm>
          <a:prstGeom prst="rect">
            <a:avLst/>
          </a:prstGeom>
          <a:noFill/>
        </p:spPr>
      </p:pic>
      <p:pic>
        <p:nvPicPr>
          <p:cNvPr id="103" name="Picture 3">
            <a:extLst>
              <a:ext uri="{FF2B5EF4-FFF2-40B4-BE49-F238E27FC236}">
                <a16:creationId xmlns:a16="http://schemas.microsoft.com/office/drawing/2014/main" id="{DE1C9E36-99F7-4EF9-8CE2-B18957E6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234386" y="10387806"/>
            <a:ext cx="101600" cy="63500"/>
          </a:xfrm>
          <a:prstGeom prst="rect">
            <a:avLst/>
          </a:prstGeom>
          <a:noFill/>
        </p:spPr>
      </p:pic>
      <p:pic>
        <p:nvPicPr>
          <p:cNvPr id="104" name="Picture 3">
            <a:extLst>
              <a:ext uri="{FF2B5EF4-FFF2-40B4-BE49-F238E27FC236}">
                <a16:creationId xmlns:a16="http://schemas.microsoft.com/office/drawing/2014/main" id="{F7B44D3E-27FC-40FC-9940-C7923603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653486" y="10387806"/>
            <a:ext cx="88900" cy="63500"/>
          </a:xfrm>
          <a:prstGeom prst="rect">
            <a:avLst/>
          </a:prstGeom>
          <a:noFill/>
        </p:spPr>
      </p:pic>
      <p:pic>
        <p:nvPicPr>
          <p:cNvPr id="105" name="Picture 3">
            <a:extLst>
              <a:ext uri="{FF2B5EF4-FFF2-40B4-BE49-F238E27FC236}">
                <a16:creationId xmlns:a16="http://schemas.microsoft.com/office/drawing/2014/main" id="{5A54F6B2-F54E-4174-80E0-C3EED21E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882086" y="10387806"/>
            <a:ext cx="63500" cy="63500"/>
          </a:xfrm>
          <a:prstGeom prst="rect">
            <a:avLst/>
          </a:prstGeom>
          <a:noFill/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ED85ED3D-CC14-446D-9862-B18917FCCDC2}"/>
              </a:ext>
            </a:extLst>
          </p:cNvPr>
          <p:cNvSpPr txBox="1"/>
          <p:nvPr/>
        </p:nvSpPr>
        <p:spPr>
          <a:xfrm>
            <a:off x="7525986" y="10629107"/>
            <a:ext cx="7053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998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6</a:t>
            </a:r>
          </a:p>
        </p:txBody>
      </p:sp>
      <p:sp>
        <p:nvSpPr>
          <p:cNvPr id="107" name="TextBox 1">
            <a:extLst>
              <a:ext uri="{FF2B5EF4-FFF2-40B4-BE49-F238E27FC236}">
                <a16:creationId xmlns:a16="http://schemas.microsoft.com/office/drawing/2014/main" id="{32687E34-5920-4030-ACC7-90F8CE92C50B}"/>
              </a:ext>
            </a:extLst>
          </p:cNvPr>
          <p:cNvSpPr txBox="1"/>
          <p:nvPr/>
        </p:nvSpPr>
        <p:spPr>
          <a:xfrm>
            <a:off x="12995906" y="9890935"/>
            <a:ext cx="581025" cy="2685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MADE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93DA9-A1B2-48F3-B54E-CB3AEC49CD9F}"/>
              </a:ext>
            </a:extLst>
          </p:cNvPr>
          <p:cNvSpPr txBox="1"/>
          <p:nvPr/>
        </p:nvSpPr>
        <p:spPr>
          <a:xfrm>
            <a:off x="1153379" y="1194201"/>
            <a:ext cx="6172200" cy="886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[</a:t>
            </a:r>
            <a:r>
              <a:rPr lang="ko-KR" altLang="en-US" sz="1600" b="1" dirty="0"/>
              <a:t>기본사양</a:t>
            </a:r>
            <a:r>
              <a:rPr lang="en-US" altLang="ko-KR" sz="1600" b="1" dirty="0"/>
              <a:t>]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/>
              <a:t>6</a:t>
            </a:r>
            <a:r>
              <a:rPr lang="ko-KR" altLang="en-US" sz="1600" dirty="0"/>
              <a:t>개물량설정버튼   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응급상황을 위한 수동 추출 스위치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자동 물 보충 </a:t>
            </a:r>
            <a:r>
              <a:rPr lang="en-US" altLang="ko-KR" sz="1600" dirty="0"/>
              <a:t>(A.W.R.)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자동 온수</a:t>
            </a:r>
            <a:r>
              <a:rPr lang="en-US" altLang="ko-KR" sz="16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err="1"/>
              <a:t>믹스쿨</a:t>
            </a:r>
            <a:r>
              <a:rPr lang="ko-KR" altLang="en-US" sz="1600" dirty="0"/>
              <a:t>  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디스플레이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err="1"/>
              <a:t>샷잔용</a:t>
            </a:r>
            <a:r>
              <a:rPr lang="ko-KR" altLang="en-US" sz="1600" dirty="0"/>
              <a:t> 트레이 </a:t>
            </a:r>
            <a:r>
              <a:rPr lang="en-US" altLang="ko-KR" sz="1600" dirty="0"/>
              <a:t>(</a:t>
            </a:r>
            <a:r>
              <a:rPr lang="ko-KR" altLang="en-US" sz="1600" dirty="0"/>
              <a:t>높은 잔</a:t>
            </a:r>
            <a:r>
              <a:rPr lang="en-US" altLang="ko-KR" sz="1600" dirty="0"/>
              <a:t>, </a:t>
            </a:r>
            <a:r>
              <a:rPr lang="ko-KR" altLang="en-US" sz="1600" dirty="0"/>
              <a:t>낮은 잔 모두 사용 가능</a:t>
            </a:r>
            <a:r>
              <a:rPr lang="en-US" altLang="ko-KR" sz="16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고성능 </a:t>
            </a:r>
            <a:r>
              <a:rPr lang="ko-KR" altLang="en-US" sz="1600" dirty="0" err="1"/>
              <a:t>수냉식</a:t>
            </a:r>
            <a:r>
              <a:rPr lang="ko-KR" altLang="en-US" sz="1600" dirty="0"/>
              <a:t> 내장 모터 펌프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– </a:t>
            </a:r>
            <a:r>
              <a:rPr lang="ko-KR" altLang="en-US" sz="1600" dirty="0"/>
              <a:t>외부 </a:t>
            </a:r>
            <a:r>
              <a:rPr lang="ko-KR" altLang="en-US" sz="1600" dirty="0" err="1"/>
              <a:t>연결을위한</a:t>
            </a:r>
            <a:r>
              <a:rPr lang="ko-KR" altLang="en-US" sz="1600" dirty="0"/>
              <a:t> 직렬 인터페이스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[</a:t>
            </a:r>
            <a:r>
              <a:rPr lang="ko-KR" altLang="en-US" sz="1600" b="1" dirty="0"/>
              <a:t>디스플레이 설정</a:t>
            </a:r>
            <a:r>
              <a:rPr lang="en-US" altLang="ko-KR" sz="1600" b="1" dirty="0"/>
              <a:t>]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날짜와 시간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언어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자동 </a:t>
            </a:r>
            <a:r>
              <a:rPr lang="en-US" altLang="ko-KR" sz="1600" dirty="0"/>
              <a:t>ON/OFF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컵 </a:t>
            </a:r>
            <a:r>
              <a:rPr lang="ko-KR" altLang="en-US" sz="1600" dirty="0" err="1"/>
              <a:t>워머</a:t>
            </a:r>
            <a:r>
              <a:rPr lang="ko-KR" altLang="en-US" sz="1600" dirty="0"/>
              <a:t> 작동 온도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연수기 재생 경고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[</a:t>
            </a:r>
            <a:r>
              <a:rPr lang="ko-KR" altLang="en-US" sz="1600" b="1" dirty="0"/>
              <a:t>디스플레이 표시</a:t>
            </a:r>
            <a:r>
              <a:rPr lang="en-US" altLang="ko-KR" sz="1600" b="1" dirty="0"/>
              <a:t>]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현재 보일러 온도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보일러 압력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주요 오작동을 나타내는 경고등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그룹당 단일 커피 </a:t>
            </a:r>
            <a:r>
              <a:rPr lang="ko-KR" altLang="en-US" sz="1600" dirty="0" err="1"/>
              <a:t>카운팅</a:t>
            </a:r>
            <a:r>
              <a:rPr lang="ko-KR" altLang="en-US" sz="1600" dirty="0"/>
              <a:t> 및 합계 </a:t>
            </a: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2C5619D2-33C9-4169-82C0-68340F68307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2" r="45611"/>
          <a:stretch/>
        </p:blipFill>
        <p:spPr>
          <a:xfrm>
            <a:off x="6828029" y="-830329"/>
            <a:ext cx="7427722" cy="123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6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1">
            <a:extLst>
              <a:ext uri="{FF2B5EF4-FFF2-40B4-BE49-F238E27FC236}">
                <a16:creationId xmlns:a16="http://schemas.microsoft.com/office/drawing/2014/main" id="{37387FBD-C890-4EE1-B8B7-92864352248D}"/>
              </a:ext>
            </a:extLst>
          </p:cNvPr>
          <p:cNvSpPr txBox="1"/>
          <p:nvPr/>
        </p:nvSpPr>
        <p:spPr>
          <a:xfrm>
            <a:off x="2561989" y="532052"/>
            <a:ext cx="2202526" cy="1913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ELECTRONIC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AUTOMATIC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SYSTEM</a:t>
            </a:r>
          </a:p>
        </p:txBody>
      </p:sp>
      <p:sp>
        <p:nvSpPr>
          <p:cNvPr id="9" name="Freeform 3"/>
          <p:cNvSpPr/>
          <p:nvPr/>
        </p:nvSpPr>
        <p:spPr>
          <a:xfrm>
            <a:off x="13002303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44A12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465055" y="10013422"/>
            <a:ext cx="232454" cy="87017"/>
          </a:xfrm>
          <a:custGeom>
            <a:avLst/>
            <a:gdLst>
              <a:gd name="connsiteX0" fmla="*/ 0 w 232454"/>
              <a:gd name="connsiteY0" fmla="*/ 87017 h 87017"/>
              <a:gd name="connsiteX1" fmla="*/ 232454 w 232454"/>
              <a:gd name="connsiteY1" fmla="*/ 87017 h 87017"/>
              <a:gd name="connsiteX2" fmla="*/ 232454 w 232454"/>
              <a:gd name="connsiteY2" fmla="*/ 0 h 87017"/>
              <a:gd name="connsiteX3" fmla="*/ 0 w 232454"/>
              <a:gd name="connsiteY3" fmla="*/ 0 h 87017"/>
              <a:gd name="connsiteX4" fmla="*/ 0 w 232454"/>
              <a:gd name="connsiteY4" fmla="*/ 87017 h 8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454" h="87017">
                <a:moveTo>
                  <a:pt x="0" y="87017"/>
                </a:moveTo>
                <a:lnTo>
                  <a:pt x="232454" y="87017"/>
                </a:lnTo>
                <a:lnTo>
                  <a:pt x="232454" y="0"/>
                </a:lnTo>
                <a:lnTo>
                  <a:pt x="0" y="0"/>
                </a:lnTo>
                <a:lnTo>
                  <a:pt x="0" y="87017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961263" y="9892350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223746" y="9892361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963800" y="9893308"/>
            <a:ext cx="146883" cy="296992"/>
          </a:xfrm>
          <a:custGeom>
            <a:avLst/>
            <a:gdLst>
              <a:gd name="connsiteX0" fmla="*/ 146553 w 146883"/>
              <a:gd name="connsiteY0" fmla="*/ 268765 h 296992"/>
              <a:gd name="connsiteX1" fmla="*/ 146883 w 146883"/>
              <a:gd name="connsiteY1" fmla="*/ 296992 h 296992"/>
              <a:gd name="connsiteX2" fmla="*/ 0 w 146883"/>
              <a:gd name="connsiteY2" fmla="*/ 148508 h 296992"/>
              <a:gd name="connsiteX3" fmla="*/ 146883 w 146883"/>
              <a:gd name="connsiteY3" fmla="*/ 0 h 296992"/>
              <a:gd name="connsiteX4" fmla="*/ 146553 w 146883"/>
              <a:gd name="connsiteY4" fmla="*/ 28532 h 296992"/>
              <a:gd name="connsiteX5" fmla="*/ 30605 w 146883"/>
              <a:gd name="connsiteY5" fmla="*/ 148508 h 296992"/>
              <a:gd name="connsiteX6" fmla="*/ 146553 w 146883"/>
              <a:gd name="connsiteY6" fmla="*/ 268765 h 296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6883" h="296992">
                <a:moveTo>
                  <a:pt x="146553" y="268765"/>
                </a:moveTo>
                <a:lnTo>
                  <a:pt x="146883" y="296992"/>
                </a:lnTo>
                <a:cubicBezTo>
                  <a:pt x="64955" y="296992"/>
                  <a:pt x="0" y="230388"/>
                  <a:pt x="0" y="148508"/>
                </a:cubicBezTo>
                <a:cubicBezTo>
                  <a:pt x="0" y="66592"/>
                  <a:pt x="64955" y="0"/>
                  <a:pt x="146883" y="0"/>
                </a:cubicBezTo>
                <a:lnTo>
                  <a:pt x="146553" y="28532"/>
                </a:lnTo>
                <a:cubicBezTo>
                  <a:pt x="80239" y="28189"/>
                  <a:pt x="30605" y="82221"/>
                  <a:pt x="30605" y="148508"/>
                </a:cubicBezTo>
                <a:cubicBezTo>
                  <a:pt x="30605" y="214745"/>
                  <a:pt x="80239" y="268765"/>
                  <a:pt x="146553" y="2687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226283" y="9893319"/>
            <a:ext cx="146871" cy="296967"/>
          </a:xfrm>
          <a:custGeom>
            <a:avLst/>
            <a:gdLst>
              <a:gd name="connsiteX0" fmla="*/ 31456 w 146871"/>
              <a:gd name="connsiteY0" fmla="*/ 163086 h 296967"/>
              <a:gd name="connsiteX1" fmla="*/ 132590 w 146871"/>
              <a:gd name="connsiteY1" fmla="*/ 163086 h 296967"/>
              <a:gd name="connsiteX2" fmla="*/ 132590 w 146871"/>
              <a:gd name="connsiteY2" fmla="*/ 134541 h 296967"/>
              <a:gd name="connsiteX3" fmla="*/ 31367 w 146871"/>
              <a:gd name="connsiteY3" fmla="*/ 134541 h 296967"/>
              <a:gd name="connsiteX4" fmla="*/ 146541 w 146871"/>
              <a:gd name="connsiteY4" fmla="*/ 28519 h 296967"/>
              <a:gd name="connsiteX5" fmla="*/ 146871 w 146871"/>
              <a:gd name="connsiteY5" fmla="*/ 0 h 296967"/>
              <a:gd name="connsiteX6" fmla="*/ 0 w 146871"/>
              <a:gd name="connsiteY6" fmla="*/ 148483 h 296967"/>
              <a:gd name="connsiteX7" fmla="*/ 146871 w 146871"/>
              <a:gd name="connsiteY7" fmla="*/ 296967 h 296967"/>
              <a:gd name="connsiteX8" fmla="*/ 146541 w 146871"/>
              <a:gd name="connsiteY8" fmla="*/ 268752 h 296967"/>
              <a:gd name="connsiteX9" fmla="*/ 31456 w 146871"/>
              <a:gd name="connsiteY9" fmla="*/ 163086 h 29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6871" h="296967">
                <a:moveTo>
                  <a:pt x="31456" y="163086"/>
                </a:moveTo>
                <a:lnTo>
                  <a:pt x="132590" y="163086"/>
                </a:lnTo>
                <a:lnTo>
                  <a:pt x="132590" y="134541"/>
                </a:lnTo>
                <a:lnTo>
                  <a:pt x="31367" y="134541"/>
                </a:lnTo>
                <a:cubicBezTo>
                  <a:pt x="37777" y="74825"/>
                  <a:pt x="84961" y="28215"/>
                  <a:pt x="146541" y="28519"/>
                </a:cubicBezTo>
                <a:lnTo>
                  <a:pt x="146871" y="0"/>
                </a:lnTo>
                <a:cubicBezTo>
                  <a:pt x="64930" y="0"/>
                  <a:pt x="0" y="66579"/>
                  <a:pt x="0" y="148483"/>
                </a:cubicBezTo>
                <a:cubicBezTo>
                  <a:pt x="0" y="230375"/>
                  <a:pt x="64930" y="296967"/>
                  <a:pt x="146871" y="296967"/>
                </a:cubicBezTo>
                <a:lnTo>
                  <a:pt x="146541" y="268752"/>
                </a:lnTo>
                <a:cubicBezTo>
                  <a:pt x="85177" y="268752"/>
                  <a:pt x="38120" y="222497"/>
                  <a:pt x="31456" y="1630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9093841" y="9812409"/>
            <a:ext cx="965706" cy="456082"/>
          </a:xfrm>
          <a:custGeom>
            <a:avLst/>
            <a:gdLst>
              <a:gd name="connsiteX0" fmla="*/ 0 w 965706"/>
              <a:gd name="connsiteY0" fmla="*/ 456082 h 456082"/>
              <a:gd name="connsiteX1" fmla="*/ 965706 w 965706"/>
              <a:gd name="connsiteY1" fmla="*/ 456082 h 456082"/>
              <a:gd name="connsiteX2" fmla="*/ 965706 w 965706"/>
              <a:gd name="connsiteY2" fmla="*/ 0 h 456082"/>
              <a:gd name="connsiteX3" fmla="*/ 0 w 965706"/>
              <a:gd name="connsiteY3" fmla="*/ 0 h 456082"/>
              <a:gd name="connsiteX4" fmla="*/ 0 w 965706"/>
              <a:gd name="connsiteY4" fmla="*/ 456082 h 456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5706" h="456082">
                <a:moveTo>
                  <a:pt x="0" y="456082"/>
                </a:moveTo>
                <a:lnTo>
                  <a:pt x="965706" y="456082"/>
                </a:lnTo>
                <a:lnTo>
                  <a:pt x="965706" y="0"/>
                </a:lnTo>
                <a:lnTo>
                  <a:pt x="0" y="0"/>
                </a:lnTo>
                <a:lnTo>
                  <a:pt x="0" y="45608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2539166" y="9876951"/>
            <a:ext cx="198294" cy="305772"/>
          </a:xfrm>
          <a:custGeom>
            <a:avLst/>
            <a:gdLst>
              <a:gd name="connsiteX0" fmla="*/ 47590 w 198294"/>
              <a:gd name="connsiteY0" fmla="*/ 104512 h 305772"/>
              <a:gd name="connsiteX1" fmla="*/ 172957 w 198294"/>
              <a:gd name="connsiteY1" fmla="*/ 18611 h 305772"/>
              <a:gd name="connsiteX2" fmla="*/ 179672 w 198294"/>
              <a:gd name="connsiteY2" fmla="*/ 18611 h 305772"/>
              <a:gd name="connsiteX3" fmla="*/ 179672 w 198294"/>
              <a:gd name="connsiteY3" fmla="*/ 48259 h 305772"/>
              <a:gd name="connsiteX4" fmla="*/ 172957 w 198294"/>
              <a:gd name="connsiteY4" fmla="*/ 48259 h 305772"/>
              <a:gd name="connsiteX5" fmla="*/ 172957 w 198294"/>
              <a:gd name="connsiteY5" fmla="*/ 48183 h 305772"/>
              <a:gd name="connsiteX6" fmla="*/ 68179 w 198294"/>
              <a:gd name="connsiteY6" fmla="*/ 152886 h 305772"/>
              <a:gd name="connsiteX7" fmla="*/ 172957 w 198294"/>
              <a:gd name="connsiteY7" fmla="*/ 257588 h 305772"/>
              <a:gd name="connsiteX8" fmla="*/ 172957 w 198294"/>
              <a:gd name="connsiteY8" fmla="*/ 257499 h 305772"/>
              <a:gd name="connsiteX9" fmla="*/ 198294 w 198294"/>
              <a:gd name="connsiteY9" fmla="*/ 257499 h 305772"/>
              <a:gd name="connsiteX10" fmla="*/ 198294 w 198294"/>
              <a:gd name="connsiteY10" fmla="*/ 191136 h 305772"/>
              <a:gd name="connsiteX11" fmla="*/ 172957 w 198294"/>
              <a:gd name="connsiteY11" fmla="*/ 191136 h 305772"/>
              <a:gd name="connsiteX12" fmla="*/ 134684 w 198294"/>
              <a:gd name="connsiteY12" fmla="*/ 152886 h 305772"/>
              <a:gd name="connsiteX13" fmla="*/ 172957 w 198294"/>
              <a:gd name="connsiteY13" fmla="*/ 114636 h 305772"/>
              <a:gd name="connsiteX14" fmla="*/ 198294 w 198294"/>
              <a:gd name="connsiteY14" fmla="*/ 114636 h 305772"/>
              <a:gd name="connsiteX15" fmla="*/ 198294 w 198294"/>
              <a:gd name="connsiteY15" fmla="*/ 96151 h 305772"/>
              <a:gd name="connsiteX16" fmla="*/ 172957 w 198294"/>
              <a:gd name="connsiteY16" fmla="*/ 96151 h 305772"/>
              <a:gd name="connsiteX17" fmla="*/ 116189 w 198294"/>
              <a:gd name="connsiteY17" fmla="*/ 152886 h 305772"/>
              <a:gd name="connsiteX18" fmla="*/ 172957 w 198294"/>
              <a:gd name="connsiteY18" fmla="*/ 209608 h 305772"/>
              <a:gd name="connsiteX19" fmla="*/ 179672 w 198294"/>
              <a:gd name="connsiteY19" fmla="*/ 209608 h 305772"/>
              <a:gd name="connsiteX20" fmla="*/ 179672 w 198294"/>
              <a:gd name="connsiteY20" fmla="*/ 238900 h 305772"/>
              <a:gd name="connsiteX21" fmla="*/ 172957 w 198294"/>
              <a:gd name="connsiteY21" fmla="*/ 238900 h 305772"/>
              <a:gd name="connsiteX22" fmla="*/ 86904 w 198294"/>
              <a:gd name="connsiteY22" fmla="*/ 152886 h 305772"/>
              <a:gd name="connsiteX23" fmla="*/ 172957 w 198294"/>
              <a:gd name="connsiteY23" fmla="*/ 66883 h 305772"/>
              <a:gd name="connsiteX24" fmla="*/ 198294 w 198294"/>
              <a:gd name="connsiteY24" fmla="*/ 66883 h 305772"/>
              <a:gd name="connsiteX25" fmla="*/ 198294 w 198294"/>
              <a:gd name="connsiteY25" fmla="*/ 0 h 305772"/>
              <a:gd name="connsiteX26" fmla="*/ 172957 w 198294"/>
              <a:gd name="connsiteY26" fmla="*/ 0 h 305772"/>
              <a:gd name="connsiteX27" fmla="*/ 66225 w 198294"/>
              <a:gd name="connsiteY27" fmla="*/ 43388 h 305772"/>
              <a:gd name="connsiteX28" fmla="*/ 66225 w 198294"/>
              <a:gd name="connsiteY28" fmla="*/ 0 h 305772"/>
              <a:gd name="connsiteX29" fmla="*/ 0 w 198294"/>
              <a:gd name="connsiteY29" fmla="*/ 0 h 305772"/>
              <a:gd name="connsiteX30" fmla="*/ 0 w 198294"/>
              <a:gd name="connsiteY30" fmla="*/ 305772 h 305772"/>
              <a:gd name="connsiteX31" fmla="*/ 66225 w 198294"/>
              <a:gd name="connsiteY31" fmla="*/ 305772 h 305772"/>
              <a:gd name="connsiteX32" fmla="*/ 66225 w 198294"/>
              <a:gd name="connsiteY32" fmla="*/ 262371 h 305772"/>
              <a:gd name="connsiteX33" fmla="*/ 172957 w 198294"/>
              <a:gd name="connsiteY33" fmla="*/ 305772 h 305772"/>
              <a:gd name="connsiteX34" fmla="*/ 198294 w 198294"/>
              <a:gd name="connsiteY34" fmla="*/ 305772 h 305772"/>
              <a:gd name="connsiteX35" fmla="*/ 198294 w 198294"/>
              <a:gd name="connsiteY35" fmla="*/ 287148 h 305772"/>
              <a:gd name="connsiteX36" fmla="*/ 172957 w 198294"/>
              <a:gd name="connsiteY36" fmla="*/ 287148 h 305772"/>
              <a:gd name="connsiteX37" fmla="*/ 47590 w 198294"/>
              <a:gd name="connsiteY37" fmla="*/ 201235 h 305772"/>
              <a:gd name="connsiteX38" fmla="*/ 47590 w 198294"/>
              <a:gd name="connsiteY38" fmla="*/ 287148 h 305772"/>
              <a:gd name="connsiteX39" fmla="*/ 18634 w 198294"/>
              <a:gd name="connsiteY39" fmla="*/ 287148 h 305772"/>
              <a:gd name="connsiteX40" fmla="*/ 18634 w 198294"/>
              <a:gd name="connsiteY40" fmla="*/ 18611 h 305772"/>
              <a:gd name="connsiteX41" fmla="*/ 47590 w 198294"/>
              <a:gd name="connsiteY41" fmla="*/ 18611 h 305772"/>
              <a:gd name="connsiteX42" fmla="*/ 47590 w 198294"/>
              <a:gd name="connsiteY42" fmla="*/ 104512 h 305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8294" h="305772">
                <a:moveTo>
                  <a:pt x="47590" y="104512"/>
                </a:moveTo>
                <a:cubicBezTo>
                  <a:pt x="67012" y="54247"/>
                  <a:pt x="115808" y="18611"/>
                  <a:pt x="172957" y="18611"/>
                </a:cubicBezTo>
                <a:lnTo>
                  <a:pt x="179672" y="18611"/>
                </a:lnTo>
                <a:lnTo>
                  <a:pt x="179672" y="48259"/>
                </a:lnTo>
                <a:lnTo>
                  <a:pt x="172957" y="48259"/>
                </a:lnTo>
                <a:lnTo>
                  <a:pt x="172957" y="48183"/>
                </a:lnTo>
                <a:cubicBezTo>
                  <a:pt x="115084" y="48183"/>
                  <a:pt x="68179" y="95047"/>
                  <a:pt x="68179" y="152886"/>
                </a:cubicBezTo>
                <a:cubicBezTo>
                  <a:pt x="68179" y="210698"/>
                  <a:pt x="115084" y="257588"/>
                  <a:pt x="172957" y="257588"/>
                </a:cubicBezTo>
                <a:lnTo>
                  <a:pt x="172957" y="257499"/>
                </a:lnTo>
                <a:lnTo>
                  <a:pt x="198294" y="257499"/>
                </a:lnTo>
                <a:lnTo>
                  <a:pt x="198294" y="191136"/>
                </a:lnTo>
                <a:lnTo>
                  <a:pt x="172957" y="191136"/>
                </a:lnTo>
                <a:cubicBezTo>
                  <a:pt x="151808" y="191136"/>
                  <a:pt x="134684" y="174021"/>
                  <a:pt x="134684" y="152886"/>
                </a:cubicBezTo>
                <a:cubicBezTo>
                  <a:pt x="134684" y="131763"/>
                  <a:pt x="151808" y="114636"/>
                  <a:pt x="172957" y="114636"/>
                </a:cubicBezTo>
                <a:lnTo>
                  <a:pt x="198294" y="114636"/>
                </a:lnTo>
                <a:lnTo>
                  <a:pt x="198294" y="96151"/>
                </a:lnTo>
                <a:lnTo>
                  <a:pt x="172957" y="96151"/>
                </a:lnTo>
                <a:cubicBezTo>
                  <a:pt x="141602" y="96151"/>
                  <a:pt x="116189" y="121537"/>
                  <a:pt x="116189" y="152886"/>
                </a:cubicBezTo>
                <a:cubicBezTo>
                  <a:pt x="116189" y="184222"/>
                  <a:pt x="141602" y="209608"/>
                  <a:pt x="172957" y="209608"/>
                </a:cubicBezTo>
                <a:lnTo>
                  <a:pt x="179672" y="209608"/>
                </a:lnTo>
                <a:lnTo>
                  <a:pt x="179672" y="238900"/>
                </a:lnTo>
                <a:lnTo>
                  <a:pt x="172957" y="238900"/>
                </a:lnTo>
                <a:cubicBezTo>
                  <a:pt x="125430" y="238900"/>
                  <a:pt x="86904" y="200372"/>
                  <a:pt x="86904" y="152886"/>
                </a:cubicBezTo>
                <a:cubicBezTo>
                  <a:pt x="86904" y="105374"/>
                  <a:pt x="125430" y="66883"/>
                  <a:pt x="172957" y="66883"/>
                </a:cubicBezTo>
                <a:lnTo>
                  <a:pt x="198294" y="66883"/>
                </a:lnTo>
                <a:lnTo>
                  <a:pt x="198294" y="0"/>
                </a:lnTo>
                <a:lnTo>
                  <a:pt x="172957" y="0"/>
                </a:lnTo>
                <a:cubicBezTo>
                  <a:pt x="131435" y="0"/>
                  <a:pt x="93771" y="16543"/>
                  <a:pt x="66225" y="43388"/>
                </a:cubicBezTo>
                <a:lnTo>
                  <a:pt x="66225" y="0"/>
                </a:lnTo>
                <a:lnTo>
                  <a:pt x="0" y="0"/>
                </a:lnTo>
                <a:lnTo>
                  <a:pt x="0" y="305772"/>
                </a:lnTo>
                <a:lnTo>
                  <a:pt x="66225" y="305772"/>
                </a:lnTo>
                <a:lnTo>
                  <a:pt x="66225" y="262371"/>
                </a:lnTo>
                <a:cubicBezTo>
                  <a:pt x="93771" y="289215"/>
                  <a:pt x="131435" y="305772"/>
                  <a:pt x="172957" y="305772"/>
                </a:cubicBezTo>
                <a:lnTo>
                  <a:pt x="198294" y="305772"/>
                </a:lnTo>
                <a:lnTo>
                  <a:pt x="198294" y="287148"/>
                </a:lnTo>
                <a:lnTo>
                  <a:pt x="172957" y="287148"/>
                </a:lnTo>
                <a:cubicBezTo>
                  <a:pt x="115808" y="287148"/>
                  <a:pt x="67012" y="251498"/>
                  <a:pt x="47590" y="201235"/>
                </a:cubicBezTo>
                <a:lnTo>
                  <a:pt x="47590" y="287148"/>
                </a:lnTo>
                <a:lnTo>
                  <a:pt x="18634" y="287148"/>
                </a:lnTo>
                <a:lnTo>
                  <a:pt x="18634" y="18611"/>
                </a:lnTo>
                <a:lnTo>
                  <a:pt x="47590" y="18611"/>
                </a:lnTo>
                <a:lnTo>
                  <a:pt x="47590" y="10451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2098186" y="9997418"/>
            <a:ext cx="256345" cy="139196"/>
          </a:xfrm>
          <a:custGeom>
            <a:avLst/>
            <a:gdLst>
              <a:gd name="connsiteX0" fmla="*/ 0 w 256345"/>
              <a:gd name="connsiteY0" fmla="*/ 104461 h 139196"/>
              <a:gd name="connsiteX1" fmla="*/ 1624 w 256345"/>
              <a:gd name="connsiteY1" fmla="*/ 104359 h 139196"/>
              <a:gd name="connsiteX2" fmla="*/ 72318 w 256345"/>
              <a:gd name="connsiteY2" fmla="*/ 104359 h 139196"/>
              <a:gd name="connsiteX3" fmla="*/ 73955 w 256345"/>
              <a:gd name="connsiteY3" fmla="*/ 104359 h 139196"/>
              <a:gd name="connsiteX4" fmla="*/ 73955 w 256345"/>
              <a:gd name="connsiteY4" fmla="*/ 0 h 139196"/>
              <a:gd name="connsiteX5" fmla="*/ 78030 w 256345"/>
              <a:gd name="connsiteY5" fmla="*/ 3881 h 139196"/>
              <a:gd name="connsiteX6" fmla="*/ 110476 w 256345"/>
              <a:gd name="connsiteY6" fmla="*/ 35192 h 139196"/>
              <a:gd name="connsiteX7" fmla="*/ 155807 w 256345"/>
              <a:gd name="connsiteY7" fmla="*/ 78923 h 139196"/>
              <a:gd name="connsiteX8" fmla="*/ 182033 w 256345"/>
              <a:gd name="connsiteY8" fmla="*/ 104144 h 139196"/>
              <a:gd name="connsiteX9" fmla="*/ 183696 w 256345"/>
              <a:gd name="connsiteY9" fmla="*/ 104676 h 139196"/>
              <a:gd name="connsiteX10" fmla="*/ 254860 w 256345"/>
              <a:gd name="connsiteY10" fmla="*/ 104702 h 139196"/>
              <a:gd name="connsiteX11" fmla="*/ 256345 w 256345"/>
              <a:gd name="connsiteY11" fmla="*/ 104702 h 139196"/>
              <a:gd name="connsiteX12" fmla="*/ 256345 w 256345"/>
              <a:gd name="connsiteY12" fmla="*/ 139196 h 139196"/>
              <a:gd name="connsiteX13" fmla="*/ 254936 w 256345"/>
              <a:gd name="connsiteY13" fmla="*/ 139196 h 139196"/>
              <a:gd name="connsiteX14" fmla="*/ 1396 w 256345"/>
              <a:gd name="connsiteY14" fmla="*/ 139196 h 139196"/>
              <a:gd name="connsiteX15" fmla="*/ 0 w 256345"/>
              <a:gd name="connsiteY15" fmla="*/ 139095 h 139196"/>
              <a:gd name="connsiteX16" fmla="*/ 0 w 256345"/>
              <a:gd name="connsiteY16" fmla="*/ 104461 h 139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6345" h="139196">
                <a:moveTo>
                  <a:pt x="0" y="104461"/>
                </a:moveTo>
                <a:cubicBezTo>
                  <a:pt x="545" y="104423"/>
                  <a:pt x="1091" y="104359"/>
                  <a:pt x="1624" y="104359"/>
                </a:cubicBezTo>
                <a:cubicBezTo>
                  <a:pt x="25197" y="104347"/>
                  <a:pt x="48758" y="104359"/>
                  <a:pt x="72318" y="104359"/>
                </a:cubicBezTo>
                <a:lnTo>
                  <a:pt x="73955" y="104359"/>
                </a:lnTo>
                <a:lnTo>
                  <a:pt x="73955" y="0"/>
                </a:lnTo>
                <a:cubicBezTo>
                  <a:pt x="75453" y="1433"/>
                  <a:pt x="76748" y="2651"/>
                  <a:pt x="78030" y="3881"/>
                </a:cubicBezTo>
                <a:cubicBezTo>
                  <a:pt x="88846" y="14323"/>
                  <a:pt x="99648" y="24764"/>
                  <a:pt x="110476" y="35192"/>
                </a:cubicBezTo>
                <a:cubicBezTo>
                  <a:pt x="125583" y="49769"/>
                  <a:pt x="140701" y="64346"/>
                  <a:pt x="155807" y="78923"/>
                </a:cubicBezTo>
                <a:cubicBezTo>
                  <a:pt x="164541" y="87334"/>
                  <a:pt x="173275" y="95757"/>
                  <a:pt x="182033" y="104144"/>
                </a:cubicBezTo>
                <a:cubicBezTo>
                  <a:pt x="182402" y="104511"/>
                  <a:pt x="183125" y="104676"/>
                  <a:pt x="183696" y="104676"/>
                </a:cubicBezTo>
                <a:cubicBezTo>
                  <a:pt x="207409" y="104702"/>
                  <a:pt x="231134" y="104702"/>
                  <a:pt x="254860" y="104702"/>
                </a:cubicBezTo>
                <a:lnTo>
                  <a:pt x="256345" y="104702"/>
                </a:lnTo>
                <a:lnTo>
                  <a:pt x="256345" y="139196"/>
                </a:lnTo>
                <a:lnTo>
                  <a:pt x="254936" y="139196"/>
                </a:lnTo>
                <a:lnTo>
                  <a:pt x="1396" y="139196"/>
                </a:lnTo>
                <a:cubicBezTo>
                  <a:pt x="926" y="139196"/>
                  <a:pt x="456" y="139120"/>
                  <a:pt x="0" y="139095"/>
                </a:cubicBezTo>
                <a:lnTo>
                  <a:pt x="0" y="10446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2098180" y="9884020"/>
            <a:ext cx="256446" cy="134845"/>
          </a:xfrm>
          <a:custGeom>
            <a:avLst/>
            <a:gdLst>
              <a:gd name="connsiteX0" fmla="*/ 256408 w 256446"/>
              <a:gd name="connsiteY0" fmla="*/ 0 h 134845"/>
              <a:gd name="connsiteX1" fmla="*/ 256446 w 256446"/>
              <a:gd name="connsiteY1" fmla="*/ 29318 h 134845"/>
              <a:gd name="connsiteX2" fmla="*/ 256446 w 256446"/>
              <a:gd name="connsiteY2" fmla="*/ 31310 h 134845"/>
              <a:gd name="connsiteX3" fmla="*/ 182554 w 256446"/>
              <a:gd name="connsiteY3" fmla="*/ 31310 h 134845"/>
              <a:gd name="connsiteX4" fmla="*/ 182554 w 256446"/>
              <a:gd name="connsiteY4" fmla="*/ 134845 h 134845"/>
              <a:gd name="connsiteX5" fmla="*/ 177260 w 256446"/>
              <a:gd name="connsiteY5" fmla="*/ 129847 h 134845"/>
              <a:gd name="connsiteX6" fmla="*/ 139838 w 256446"/>
              <a:gd name="connsiteY6" fmla="*/ 94198 h 134845"/>
              <a:gd name="connsiteX7" fmla="*/ 102771 w 256446"/>
              <a:gd name="connsiteY7" fmla="*/ 58878 h 134845"/>
              <a:gd name="connsiteX8" fmla="*/ 74540 w 256446"/>
              <a:gd name="connsiteY8" fmla="*/ 32008 h 134845"/>
              <a:gd name="connsiteX9" fmla="*/ 72927 w 256446"/>
              <a:gd name="connsiteY9" fmla="*/ 31310 h 134845"/>
              <a:gd name="connsiteX10" fmla="*/ 596 w 256446"/>
              <a:gd name="connsiteY10" fmla="*/ 31284 h 134845"/>
              <a:gd name="connsiteX11" fmla="*/ 0 w 256446"/>
              <a:gd name="connsiteY11" fmla="*/ 31322 h 134845"/>
              <a:gd name="connsiteX12" fmla="*/ 0 w 256446"/>
              <a:gd name="connsiteY12" fmla="*/ 0 h 134845"/>
              <a:gd name="connsiteX13" fmla="*/ 256408 w 256446"/>
              <a:gd name="connsiteY13" fmla="*/ 0 h 134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56446" h="134845">
                <a:moveTo>
                  <a:pt x="256408" y="0"/>
                </a:moveTo>
                <a:cubicBezTo>
                  <a:pt x="256421" y="9768"/>
                  <a:pt x="256434" y="19537"/>
                  <a:pt x="256446" y="29318"/>
                </a:cubicBezTo>
                <a:lnTo>
                  <a:pt x="256446" y="31310"/>
                </a:lnTo>
                <a:lnTo>
                  <a:pt x="182554" y="31310"/>
                </a:lnTo>
                <a:lnTo>
                  <a:pt x="182554" y="134845"/>
                </a:lnTo>
                <a:cubicBezTo>
                  <a:pt x="180637" y="133043"/>
                  <a:pt x="178936" y="131445"/>
                  <a:pt x="177260" y="129847"/>
                </a:cubicBezTo>
                <a:cubicBezTo>
                  <a:pt x="164782" y="117959"/>
                  <a:pt x="152317" y="106085"/>
                  <a:pt x="139838" y="94198"/>
                </a:cubicBezTo>
                <a:cubicBezTo>
                  <a:pt x="127474" y="82424"/>
                  <a:pt x="115135" y="70651"/>
                  <a:pt x="102771" y="58878"/>
                </a:cubicBezTo>
                <a:cubicBezTo>
                  <a:pt x="93378" y="49909"/>
                  <a:pt x="83971" y="40939"/>
                  <a:pt x="74540" y="32008"/>
                </a:cubicBezTo>
                <a:cubicBezTo>
                  <a:pt x="74146" y="31615"/>
                  <a:pt x="73486" y="31310"/>
                  <a:pt x="72927" y="31310"/>
                </a:cubicBezTo>
                <a:cubicBezTo>
                  <a:pt x="48821" y="31272"/>
                  <a:pt x="24702" y="31284"/>
                  <a:pt x="596" y="31284"/>
                </a:cubicBezTo>
                <a:cubicBezTo>
                  <a:pt x="393" y="31284"/>
                  <a:pt x="203" y="31310"/>
                  <a:pt x="0" y="31322"/>
                </a:cubicBezTo>
                <a:lnTo>
                  <a:pt x="0" y="0"/>
                </a:lnTo>
                <a:lnTo>
                  <a:pt x="25640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2336914" y="10164538"/>
            <a:ext cx="20983" cy="24015"/>
          </a:xfrm>
          <a:custGeom>
            <a:avLst/>
            <a:gdLst>
              <a:gd name="connsiteX0" fmla="*/ 0 w 20983"/>
              <a:gd name="connsiteY0" fmla="*/ 24015 h 24015"/>
              <a:gd name="connsiteX1" fmla="*/ 5521 w 20983"/>
              <a:gd name="connsiteY1" fmla="*/ 22480 h 24015"/>
              <a:gd name="connsiteX2" fmla="*/ 19777 w 20983"/>
              <a:gd name="connsiteY2" fmla="*/ 5836 h 24015"/>
              <a:gd name="connsiteX3" fmla="*/ 20983 w 20983"/>
              <a:gd name="connsiteY3" fmla="*/ 0 h 24015"/>
              <a:gd name="connsiteX4" fmla="*/ 20983 w 20983"/>
              <a:gd name="connsiteY4" fmla="*/ 24015 h 24015"/>
              <a:gd name="connsiteX5" fmla="*/ 0 w 20983"/>
              <a:gd name="connsiteY5" fmla="*/ 24015 h 24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0983" h="24015">
                <a:moveTo>
                  <a:pt x="0" y="24015"/>
                </a:moveTo>
                <a:cubicBezTo>
                  <a:pt x="1840" y="23507"/>
                  <a:pt x="3744" y="23152"/>
                  <a:pt x="5521" y="22480"/>
                </a:cubicBezTo>
                <a:cubicBezTo>
                  <a:pt x="13239" y="19511"/>
                  <a:pt x="17657" y="13625"/>
                  <a:pt x="19777" y="5836"/>
                </a:cubicBezTo>
                <a:cubicBezTo>
                  <a:pt x="20310" y="3919"/>
                  <a:pt x="20577" y="1940"/>
                  <a:pt x="20983" y="0"/>
                </a:cubicBezTo>
                <a:lnTo>
                  <a:pt x="20983" y="24015"/>
                </a:lnTo>
                <a:lnTo>
                  <a:pt x="0" y="2401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2160480" y="10149552"/>
            <a:ext cx="46651" cy="38123"/>
          </a:xfrm>
          <a:custGeom>
            <a:avLst/>
            <a:gdLst>
              <a:gd name="connsiteX0" fmla="*/ 0 w 46651"/>
              <a:gd name="connsiteY0" fmla="*/ 38097 h 38123"/>
              <a:gd name="connsiteX1" fmla="*/ 2310 w 46651"/>
              <a:gd name="connsiteY1" fmla="*/ 27491 h 38123"/>
              <a:gd name="connsiteX2" fmla="*/ 8137 w 46651"/>
              <a:gd name="connsiteY2" fmla="*/ 1103 h 38123"/>
              <a:gd name="connsiteX3" fmla="*/ 9406 w 46651"/>
              <a:gd name="connsiteY3" fmla="*/ 0 h 38123"/>
              <a:gd name="connsiteX4" fmla="*/ 19434 w 46651"/>
              <a:gd name="connsiteY4" fmla="*/ 37 h 38123"/>
              <a:gd name="connsiteX5" fmla="*/ 20463 w 46651"/>
              <a:gd name="connsiteY5" fmla="*/ 88 h 38123"/>
              <a:gd name="connsiteX6" fmla="*/ 20983 w 46651"/>
              <a:gd name="connsiteY6" fmla="*/ 29851 h 38123"/>
              <a:gd name="connsiteX7" fmla="*/ 21592 w 46651"/>
              <a:gd name="connsiteY7" fmla="*/ 28798 h 38123"/>
              <a:gd name="connsiteX8" fmla="*/ 34121 w 46651"/>
              <a:gd name="connsiteY8" fmla="*/ 1179 h 38123"/>
              <a:gd name="connsiteX9" fmla="*/ 35949 w 46651"/>
              <a:gd name="connsiteY9" fmla="*/ 0 h 38123"/>
              <a:gd name="connsiteX10" fmla="*/ 45368 w 46651"/>
              <a:gd name="connsiteY10" fmla="*/ 25 h 38123"/>
              <a:gd name="connsiteX11" fmla="*/ 46651 w 46651"/>
              <a:gd name="connsiteY11" fmla="*/ 25 h 38123"/>
              <a:gd name="connsiteX12" fmla="*/ 38272 w 46651"/>
              <a:gd name="connsiteY12" fmla="*/ 38021 h 38123"/>
              <a:gd name="connsiteX13" fmla="*/ 30529 w 46651"/>
              <a:gd name="connsiteY13" fmla="*/ 38021 h 38123"/>
              <a:gd name="connsiteX14" fmla="*/ 37346 w 46651"/>
              <a:gd name="connsiteY14" fmla="*/ 7104 h 38123"/>
              <a:gd name="connsiteX15" fmla="*/ 37193 w 46651"/>
              <a:gd name="connsiteY15" fmla="*/ 7040 h 38123"/>
              <a:gd name="connsiteX16" fmla="*/ 36711 w 46651"/>
              <a:gd name="connsiteY16" fmla="*/ 8004 h 38123"/>
              <a:gd name="connsiteX17" fmla="*/ 23623 w 46651"/>
              <a:gd name="connsiteY17" fmla="*/ 37019 h 38123"/>
              <a:gd name="connsiteX18" fmla="*/ 21999 w 46651"/>
              <a:gd name="connsiteY18" fmla="*/ 38123 h 38123"/>
              <a:gd name="connsiteX19" fmla="*/ 14940 w 46651"/>
              <a:gd name="connsiteY19" fmla="*/ 38097 h 38123"/>
              <a:gd name="connsiteX20" fmla="*/ 14940 w 46651"/>
              <a:gd name="connsiteY20" fmla="*/ 7142 h 38123"/>
              <a:gd name="connsiteX21" fmla="*/ 14585 w 46651"/>
              <a:gd name="connsiteY21" fmla="*/ 7117 h 38123"/>
              <a:gd name="connsiteX22" fmla="*/ 12897 w 46651"/>
              <a:gd name="connsiteY22" fmla="*/ 14703 h 38123"/>
              <a:gd name="connsiteX23" fmla="*/ 7895 w 46651"/>
              <a:gd name="connsiteY23" fmla="*/ 37310 h 38123"/>
              <a:gd name="connsiteX24" fmla="*/ 7134 w 46651"/>
              <a:gd name="connsiteY24" fmla="*/ 38059 h 38123"/>
              <a:gd name="connsiteX25" fmla="*/ 0 w 46651"/>
              <a:gd name="connsiteY25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46651" h="38123">
                <a:moveTo>
                  <a:pt x="0" y="38097"/>
                </a:moveTo>
                <a:cubicBezTo>
                  <a:pt x="787" y="34456"/>
                  <a:pt x="1548" y="30955"/>
                  <a:pt x="2310" y="27491"/>
                </a:cubicBezTo>
                <a:cubicBezTo>
                  <a:pt x="4252" y="18687"/>
                  <a:pt x="6207" y="9895"/>
                  <a:pt x="8137" y="1103"/>
                </a:cubicBezTo>
                <a:cubicBezTo>
                  <a:pt x="8301" y="304"/>
                  <a:pt x="8543" y="-13"/>
                  <a:pt x="9406" y="0"/>
                </a:cubicBezTo>
                <a:cubicBezTo>
                  <a:pt x="12744" y="63"/>
                  <a:pt x="16096" y="25"/>
                  <a:pt x="19434" y="37"/>
                </a:cubicBezTo>
                <a:cubicBezTo>
                  <a:pt x="19726" y="37"/>
                  <a:pt x="20031" y="75"/>
                  <a:pt x="20463" y="88"/>
                </a:cubicBezTo>
                <a:cubicBezTo>
                  <a:pt x="20627" y="9945"/>
                  <a:pt x="20805" y="19727"/>
                  <a:pt x="20983" y="29851"/>
                </a:cubicBezTo>
                <a:cubicBezTo>
                  <a:pt x="21288" y="29331"/>
                  <a:pt x="21465" y="29077"/>
                  <a:pt x="21592" y="28798"/>
                </a:cubicBezTo>
                <a:cubicBezTo>
                  <a:pt x="25781" y="19600"/>
                  <a:pt x="29970" y="10390"/>
                  <a:pt x="34121" y="1179"/>
                </a:cubicBezTo>
                <a:cubicBezTo>
                  <a:pt x="34502" y="317"/>
                  <a:pt x="34972" y="-25"/>
                  <a:pt x="35949" y="0"/>
                </a:cubicBezTo>
                <a:cubicBezTo>
                  <a:pt x="39085" y="75"/>
                  <a:pt x="42233" y="25"/>
                  <a:pt x="45368" y="25"/>
                </a:cubicBezTo>
                <a:lnTo>
                  <a:pt x="46651" y="25"/>
                </a:lnTo>
                <a:cubicBezTo>
                  <a:pt x="43845" y="12787"/>
                  <a:pt x="41065" y="25398"/>
                  <a:pt x="38272" y="38021"/>
                </a:cubicBezTo>
                <a:lnTo>
                  <a:pt x="30529" y="38021"/>
                </a:lnTo>
                <a:cubicBezTo>
                  <a:pt x="32801" y="27669"/>
                  <a:pt x="35073" y="17380"/>
                  <a:pt x="37346" y="7104"/>
                </a:cubicBezTo>
                <a:cubicBezTo>
                  <a:pt x="37295" y="7078"/>
                  <a:pt x="37244" y="7066"/>
                  <a:pt x="37193" y="7040"/>
                </a:cubicBezTo>
                <a:cubicBezTo>
                  <a:pt x="37041" y="7358"/>
                  <a:pt x="36863" y="7675"/>
                  <a:pt x="36711" y="8004"/>
                </a:cubicBezTo>
                <a:cubicBezTo>
                  <a:pt x="32344" y="17672"/>
                  <a:pt x="27965" y="27339"/>
                  <a:pt x="23623" y="37019"/>
                </a:cubicBezTo>
                <a:cubicBezTo>
                  <a:pt x="23268" y="37818"/>
                  <a:pt x="22887" y="38161"/>
                  <a:pt x="21999" y="38123"/>
                </a:cubicBezTo>
                <a:cubicBezTo>
                  <a:pt x="19713" y="38047"/>
                  <a:pt x="17454" y="38097"/>
                  <a:pt x="14940" y="38097"/>
                </a:cubicBezTo>
                <a:lnTo>
                  <a:pt x="14940" y="7142"/>
                </a:lnTo>
                <a:cubicBezTo>
                  <a:pt x="14814" y="7129"/>
                  <a:pt x="14699" y="7117"/>
                  <a:pt x="14585" y="7117"/>
                </a:cubicBezTo>
                <a:cubicBezTo>
                  <a:pt x="14014" y="9642"/>
                  <a:pt x="13442" y="12179"/>
                  <a:pt x="12897" y="14703"/>
                </a:cubicBezTo>
                <a:cubicBezTo>
                  <a:pt x="11234" y="22239"/>
                  <a:pt x="9583" y="29774"/>
                  <a:pt x="7895" y="37310"/>
                </a:cubicBezTo>
                <a:cubicBezTo>
                  <a:pt x="7832" y="37615"/>
                  <a:pt x="7387" y="38059"/>
                  <a:pt x="7134" y="38059"/>
                </a:cubicBezTo>
                <a:cubicBezTo>
                  <a:pt x="4810" y="38123"/>
                  <a:pt x="2500" y="38097"/>
                  <a:pt x="0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2118774" y="10149553"/>
            <a:ext cx="40519" cy="38123"/>
          </a:xfrm>
          <a:custGeom>
            <a:avLst/>
            <a:gdLst>
              <a:gd name="connsiteX0" fmla="*/ 32154 w 40519"/>
              <a:gd name="connsiteY0" fmla="*/ 38097 h 38123"/>
              <a:gd name="connsiteX1" fmla="*/ 24576 w 40519"/>
              <a:gd name="connsiteY1" fmla="*/ 38123 h 38123"/>
              <a:gd name="connsiteX2" fmla="*/ 23484 w 40519"/>
              <a:gd name="connsiteY2" fmla="*/ 37145 h 38123"/>
              <a:gd name="connsiteX3" fmla="*/ 14293 w 40519"/>
              <a:gd name="connsiteY3" fmla="*/ 12470 h 38123"/>
              <a:gd name="connsiteX4" fmla="*/ 13633 w 40519"/>
              <a:gd name="connsiteY4" fmla="*/ 11354 h 38123"/>
              <a:gd name="connsiteX5" fmla="*/ 11221 w 40519"/>
              <a:gd name="connsiteY5" fmla="*/ 22188 h 38123"/>
              <a:gd name="connsiteX6" fmla="*/ 7895 w 40519"/>
              <a:gd name="connsiteY6" fmla="*/ 37222 h 38123"/>
              <a:gd name="connsiteX7" fmla="*/ 7184 w 40519"/>
              <a:gd name="connsiteY7" fmla="*/ 38059 h 38123"/>
              <a:gd name="connsiteX8" fmla="*/ 0 w 40519"/>
              <a:gd name="connsiteY8" fmla="*/ 38097 h 38123"/>
              <a:gd name="connsiteX9" fmla="*/ 1586 w 40519"/>
              <a:gd name="connsiteY9" fmla="*/ 30663 h 38123"/>
              <a:gd name="connsiteX10" fmla="*/ 8124 w 40519"/>
              <a:gd name="connsiteY10" fmla="*/ 1065 h 38123"/>
              <a:gd name="connsiteX11" fmla="*/ 9444 w 40519"/>
              <a:gd name="connsiteY11" fmla="*/ 12 h 38123"/>
              <a:gd name="connsiteX12" fmla="*/ 15918 w 40519"/>
              <a:gd name="connsiteY12" fmla="*/ 0 h 38123"/>
              <a:gd name="connsiteX13" fmla="*/ 17517 w 40519"/>
              <a:gd name="connsiteY13" fmla="*/ 1116 h 38123"/>
              <a:gd name="connsiteX14" fmla="*/ 26327 w 40519"/>
              <a:gd name="connsiteY14" fmla="*/ 24928 h 38123"/>
              <a:gd name="connsiteX15" fmla="*/ 26949 w 40519"/>
              <a:gd name="connsiteY15" fmla="*/ 26514 h 38123"/>
              <a:gd name="connsiteX16" fmla="*/ 32776 w 40519"/>
              <a:gd name="connsiteY16" fmla="*/ 113 h 38123"/>
              <a:gd name="connsiteX17" fmla="*/ 40519 w 40519"/>
              <a:gd name="connsiteY17" fmla="*/ 113 h 38123"/>
              <a:gd name="connsiteX18" fmla="*/ 32154 w 40519"/>
              <a:gd name="connsiteY18" fmla="*/ 38097 h 38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519" h="38123">
                <a:moveTo>
                  <a:pt x="32154" y="38097"/>
                </a:moveTo>
                <a:cubicBezTo>
                  <a:pt x="29526" y="38097"/>
                  <a:pt x="27038" y="38059"/>
                  <a:pt x="24576" y="38123"/>
                </a:cubicBezTo>
                <a:cubicBezTo>
                  <a:pt x="23801" y="38135"/>
                  <a:pt x="23687" y="37666"/>
                  <a:pt x="23484" y="37145"/>
                </a:cubicBezTo>
                <a:cubicBezTo>
                  <a:pt x="20437" y="28912"/>
                  <a:pt x="17365" y="20691"/>
                  <a:pt x="14293" y="12470"/>
                </a:cubicBezTo>
                <a:cubicBezTo>
                  <a:pt x="14153" y="12077"/>
                  <a:pt x="14001" y="11696"/>
                  <a:pt x="13633" y="11354"/>
                </a:cubicBezTo>
                <a:cubicBezTo>
                  <a:pt x="12833" y="14957"/>
                  <a:pt x="12021" y="18573"/>
                  <a:pt x="11221" y="22188"/>
                </a:cubicBezTo>
                <a:cubicBezTo>
                  <a:pt x="10130" y="27199"/>
                  <a:pt x="9025" y="32211"/>
                  <a:pt x="7895" y="37222"/>
                </a:cubicBezTo>
                <a:cubicBezTo>
                  <a:pt x="7819" y="37539"/>
                  <a:pt x="7438" y="38047"/>
                  <a:pt x="7184" y="38059"/>
                </a:cubicBezTo>
                <a:cubicBezTo>
                  <a:pt x="4849" y="38123"/>
                  <a:pt x="2500" y="38097"/>
                  <a:pt x="0" y="38097"/>
                </a:cubicBezTo>
                <a:cubicBezTo>
                  <a:pt x="533" y="35535"/>
                  <a:pt x="1053" y="33099"/>
                  <a:pt x="1586" y="30663"/>
                </a:cubicBezTo>
                <a:cubicBezTo>
                  <a:pt x="3770" y="20805"/>
                  <a:pt x="5979" y="10935"/>
                  <a:pt x="8124" y="1065"/>
                </a:cubicBezTo>
                <a:cubicBezTo>
                  <a:pt x="8301" y="203"/>
                  <a:pt x="8632" y="-13"/>
                  <a:pt x="9444" y="12"/>
                </a:cubicBezTo>
                <a:cubicBezTo>
                  <a:pt x="11602" y="63"/>
                  <a:pt x="13760" y="75"/>
                  <a:pt x="15918" y="0"/>
                </a:cubicBezTo>
                <a:cubicBezTo>
                  <a:pt x="16832" y="-25"/>
                  <a:pt x="17226" y="291"/>
                  <a:pt x="17517" y="1116"/>
                </a:cubicBezTo>
                <a:cubicBezTo>
                  <a:pt x="20437" y="9070"/>
                  <a:pt x="23382" y="16999"/>
                  <a:pt x="26327" y="24928"/>
                </a:cubicBezTo>
                <a:cubicBezTo>
                  <a:pt x="26479" y="25372"/>
                  <a:pt x="26670" y="25791"/>
                  <a:pt x="26949" y="26514"/>
                </a:cubicBezTo>
                <a:cubicBezTo>
                  <a:pt x="28930" y="17545"/>
                  <a:pt x="30846" y="8867"/>
                  <a:pt x="32776" y="113"/>
                </a:cubicBezTo>
                <a:lnTo>
                  <a:pt x="40519" y="113"/>
                </a:lnTo>
                <a:cubicBezTo>
                  <a:pt x="37727" y="12787"/>
                  <a:pt x="34947" y="25398"/>
                  <a:pt x="32154" y="3809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2210312" y="10149570"/>
            <a:ext cx="37371" cy="38009"/>
          </a:xfrm>
          <a:custGeom>
            <a:avLst/>
            <a:gdLst>
              <a:gd name="connsiteX0" fmla="*/ 37371 w 37371"/>
              <a:gd name="connsiteY0" fmla="*/ 89 h 38009"/>
              <a:gd name="connsiteX1" fmla="*/ 35898 w 37371"/>
              <a:gd name="connsiteY1" fmla="*/ 6749 h 38009"/>
              <a:gd name="connsiteX2" fmla="*/ 15004 w 37371"/>
              <a:gd name="connsiteY2" fmla="*/ 6749 h 38009"/>
              <a:gd name="connsiteX3" fmla="*/ 13239 w 37371"/>
              <a:gd name="connsiteY3" fmla="*/ 14691 h 38009"/>
              <a:gd name="connsiteX4" fmla="*/ 32420 w 37371"/>
              <a:gd name="connsiteY4" fmla="*/ 14691 h 38009"/>
              <a:gd name="connsiteX5" fmla="*/ 31354 w 37371"/>
              <a:gd name="connsiteY5" fmla="*/ 19918 h 38009"/>
              <a:gd name="connsiteX6" fmla="*/ 29272 w 37371"/>
              <a:gd name="connsiteY6" fmla="*/ 21554 h 38009"/>
              <a:gd name="connsiteX7" fmla="*/ 12909 w 37371"/>
              <a:gd name="connsiteY7" fmla="*/ 21491 h 38009"/>
              <a:gd name="connsiteX8" fmla="*/ 11462 w 37371"/>
              <a:gd name="connsiteY8" fmla="*/ 22671 h 38009"/>
              <a:gd name="connsiteX9" fmla="*/ 9787 w 37371"/>
              <a:gd name="connsiteY9" fmla="*/ 30359 h 38009"/>
              <a:gd name="connsiteX10" fmla="*/ 9660 w 37371"/>
              <a:gd name="connsiteY10" fmla="*/ 31310 h 38009"/>
              <a:gd name="connsiteX11" fmla="*/ 31405 w 37371"/>
              <a:gd name="connsiteY11" fmla="*/ 31310 h 38009"/>
              <a:gd name="connsiteX12" fmla="*/ 29945 w 37371"/>
              <a:gd name="connsiteY12" fmla="*/ 38009 h 38009"/>
              <a:gd name="connsiteX13" fmla="*/ 0 w 37371"/>
              <a:gd name="connsiteY13" fmla="*/ 38009 h 38009"/>
              <a:gd name="connsiteX14" fmla="*/ 1053 w 37371"/>
              <a:gd name="connsiteY14" fmla="*/ 32985 h 38009"/>
              <a:gd name="connsiteX15" fmla="*/ 8085 w 37371"/>
              <a:gd name="connsiteY15" fmla="*/ 1079 h 38009"/>
              <a:gd name="connsiteX16" fmla="*/ 9253 w 37371"/>
              <a:gd name="connsiteY16" fmla="*/ 0 h 38009"/>
              <a:gd name="connsiteX17" fmla="*/ 36698 w 37371"/>
              <a:gd name="connsiteY17" fmla="*/ 0 h 38009"/>
              <a:gd name="connsiteX18" fmla="*/ 37371 w 37371"/>
              <a:gd name="connsiteY18" fmla="*/ 89 h 38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7371" h="38009">
                <a:moveTo>
                  <a:pt x="37371" y="89"/>
                </a:moveTo>
                <a:cubicBezTo>
                  <a:pt x="36863" y="2360"/>
                  <a:pt x="36393" y="4529"/>
                  <a:pt x="35898" y="6749"/>
                </a:cubicBezTo>
                <a:lnTo>
                  <a:pt x="15004" y="6749"/>
                </a:lnTo>
                <a:cubicBezTo>
                  <a:pt x="14407" y="9414"/>
                  <a:pt x="13836" y="11989"/>
                  <a:pt x="13239" y="14691"/>
                </a:cubicBezTo>
                <a:lnTo>
                  <a:pt x="32420" y="14691"/>
                </a:lnTo>
                <a:cubicBezTo>
                  <a:pt x="32039" y="16518"/>
                  <a:pt x="31570" y="18205"/>
                  <a:pt x="31354" y="19918"/>
                </a:cubicBezTo>
                <a:cubicBezTo>
                  <a:pt x="31163" y="21263"/>
                  <a:pt x="30554" y="21567"/>
                  <a:pt x="29272" y="21554"/>
                </a:cubicBezTo>
                <a:cubicBezTo>
                  <a:pt x="23814" y="21466"/>
                  <a:pt x="18368" y="21542"/>
                  <a:pt x="12909" y="21491"/>
                </a:cubicBezTo>
                <a:cubicBezTo>
                  <a:pt x="11970" y="21478"/>
                  <a:pt x="11640" y="21770"/>
                  <a:pt x="11462" y="22671"/>
                </a:cubicBezTo>
                <a:cubicBezTo>
                  <a:pt x="10954" y="25246"/>
                  <a:pt x="10332" y="27809"/>
                  <a:pt x="9787" y="30359"/>
                </a:cubicBezTo>
                <a:cubicBezTo>
                  <a:pt x="9723" y="30626"/>
                  <a:pt x="9711" y="30891"/>
                  <a:pt x="9660" y="31310"/>
                </a:cubicBezTo>
                <a:lnTo>
                  <a:pt x="31405" y="31310"/>
                </a:lnTo>
                <a:cubicBezTo>
                  <a:pt x="30897" y="33645"/>
                  <a:pt x="30427" y="35801"/>
                  <a:pt x="29945" y="38009"/>
                </a:cubicBezTo>
                <a:lnTo>
                  <a:pt x="0" y="38009"/>
                </a:lnTo>
                <a:cubicBezTo>
                  <a:pt x="342" y="36297"/>
                  <a:pt x="685" y="34634"/>
                  <a:pt x="1053" y="32985"/>
                </a:cubicBezTo>
                <a:cubicBezTo>
                  <a:pt x="3389" y="22354"/>
                  <a:pt x="5750" y="11722"/>
                  <a:pt x="8085" y="1079"/>
                </a:cubicBezTo>
                <a:cubicBezTo>
                  <a:pt x="8225" y="419"/>
                  <a:pt x="8390" y="-12"/>
                  <a:pt x="9253" y="0"/>
                </a:cubicBezTo>
                <a:cubicBezTo>
                  <a:pt x="18393" y="13"/>
                  <a:pt x="27545" y="0"/>
                  <a:pt x="36698" y="0"/>
                </a:cubicBezTo>
                <a:cubicBezTo>
                  <a:pt x="36850" y="0"/>
                  <a:pt x="37003" y="38"/>
                  <a:pt x="37371" y="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2248902" y="10149577"/>
            <a:ext cx="33601" cy="38008"/>
          </a:xfrm>
          <a:custGeom>
            <a:avLst/>
            <a:gdLst>
              <a:gd name="connsiteX0" fmla="*/ 32116 w 33601"/>
              <a:gd name="connsiteY0" fmla="*/ 6761 h 38008"/>
              <a:gd name="connsiteX1" fmla="*/ 20209 w 33601"/>
              <a:gd name="connsiteY1" fmla="*/ 6761 h 38008"/>
              <a:gd name="connsiteX2" fmla="*/ 13303 w 33601"/>
              <a:gd name="connsiteY2" fmla="*/ 38008 h 38008"/>
              <a:gd name="connsiteX3" fmla="*/ 5026 w 33601"/>
              <a:gd name="connsiteY3" fmla="*/ 38008 h 38008"/>
              <a:gd name="connsiteX4" fmla="*/ 11907 w 33601"/>
              <a:gd name="connsiteY4" fmla="*/ 6736 h 38008"/>
              <a:gd name="connsiteX5" fmla="*/ 0 w 33601"/>
              <a:gd name="connsiteY5" fmla="*/ 6736 h 38008"/>
              <a:gd name="connsiteX6" fmla="*/ 1434 w 33601"/>
              <a:gd name="connsiteY6" fmla="*/ 443 h 38008"/>
              <a:gd name="connsiteX7" fmla="*/ 2589 w 33601"/>
              <a:gd name="connsiteY7" fmla="*/ 12 h 38008"/>
              <a:gd name="connsiteX8" fmla="*/ 21910 w 33601"/>
              <a:gd name="connsiteY8" fmla="*/ 0 h 38008"/>
              <a:gd name="connsiteX9" fmla="*/ 32268 w 33601"/>
              <a:gd name="connsiteY9" fmla="*/ 0 h 38008"/>
              <a:gd name="connsiteX10" fmla="*/ 33601 w 33601"/>
              <a:gd name="connsiteY10" fmla="*/ 0 h 38008"/>
              <a:gd name="connsiteX11" fmla="*/ 32116 w 33601"/>
              <a:gd name="connsiteY11" fmla="*/ 6761 h 38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3601" h="38008">
                <a:moveTo>
                  <a:pt x="32116" y="6761"/>
                </a:moveTo>
                <a:lnTo>
                  <a:pt x="20209" y="6761"/>
                </a:lnTo>
                <a:cubicBezTo>
                  <a:pt x="17898" y="17228"/>
                  <a:pt x="15613" y="27618"/>
                  <a:pt x="13303" y="38008"/>
                </a:cubicBezTo>
                <a:lnTo>
                  <a:pt x="5026" y="38008"/>
                </a:lnTo>
                <a:cubicBezTo>
                  <a:pt x="7311" y="27580"/>
                  <a:pt x="9596" y="17228"/>
                  <a:pt x="11907" y="6736"/>
                </a:cubicBezTo>
                <a:lnTo>
                  <a:pt x="0" y="6736"/>
                </a:lnTo>
                <a:cubicBezTo>
                  <a:pt x="495" y="4541"/>
                  <a:pt x="901" y="2473"/>
                  <a:pt x="1434" y="443"/>
                </a:cubicBezTo>
                <a:cubicBezTo>
                  <a:pt x="1497" y="215"/>
                  <a:pt x="2183" y="24"/>
                  <a:pt x="2589" y="12"/>
                </a:cubicBezTo>
                <a:cubicBezTo>
                  <a:pt x="9025" y="-13"/>
                  <a:pt x="15474" y="0"/>
                  <a:pt x="21910" y="0"/>
                </a:cubicBezTo>
                <a:lnTo>
                  <a:pt x="32268" y="0"/>
                </a:lnTo>
                <a:lnTo>
                  <a:pt x="33601" y="0"/>
                </a:lnTo>
                <a:cubicBezTo>
                  <a:pt x="33093" y="2295"/>
                  <a:pt x="32611" y="4490"/>
                  <a:pt x="32116" y="676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12100927" y="10149560"/>
            <a:ext cx="16667" cy="38021"/>
          </a:xfrm>
          <a:custGeom>
            <a:avLst/>
            <a:gdLst>
              <a:gd name="connsiteX0" fmla="*/ 0 w 16667"/>
              <a:gd name="connsiteY0" fmla="*/ 38021 h 38021"/>
              <a:gd name="connsiteX1" fmla="*/ 1992 w 16667"/>
              <a:gd name="connsiteY1" fmla="*/ 28849 h 38021"/>
              <a:gd name="connsiteX2" fmla="*/ 8060 w 16667"/>
              <a:gd name="connsiteY2" fmla="*/ 1306 h 38021"/>
              <a:gd name="connsiteX3" fmla="*/ 9660 w 16667"/>
              <a:gd name="connsiteY3" fmla="*/ 0 h 38021"/>
              <a:gd name="connsiteX4" fmla="*/ 16667 w 16667"/>
              <a:gd name="connsiteY4" fmla="*/ 12 h 38021"/>
              <a:gd name="connsiteX5" fmla="*/ 8289 w 16667"/>
              <a:gd name="connsiteY5" fmla="*/ 38021 h 38021"/>
              <a:gd name="connsiteX6" fmla="*/ 0 w 16667"/>
              <a:gd name="connsiteY6" fmla="*/ 38021 h 38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667" h="38021">
                <a:moveTo>
                  <a:pt x="0" y="38021"/>
                </a:moveTo>
                <a:cubicBezTo>
                  <a:pt x="685" y="34887"/>
                  <a:pt x="1332" y="31868"/>
                  <a:pt x="1992" y="28849"/>
                </a:cubicBezTo>
                <a:cubicBezTo>
                  <a:pt x="4024" y="19677"/>
                  <a:pt x="6067" y="10491"/>
                  <a:pt x="8060" y="1306"/>
                </a:cubicBezTo>
                <a:cubicBezTo>
                  <a:pt x="8276" y="317"/>
                  <a:pt x="8619" y="-37"/>
                  <a:pt x="9660" y="0"/>
                </a:cubicBezTo>
                <a:cubicBezTo>
                  <a:pt x="11919" y="75"/>
                  <a:pt x="14192" y="12"/>
                  <a:pt x="16667" y="12"/>
                </a:cubicBezTo>
                <a:cubicBezTo>
                  <a:pt x="13861" y="12762"/>
                  <a:pt x="11081" y="25360"/>
                  <a:pt x="8289" y="38021"/>
                </a:cubicBezTo>
                <a:lnTo>
                  <a:pt x="0" y="3802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12327103" y="10155354"/>
            <a:ext cx="22265" cy="26426"/>
          </a:xfrm>
          <a:custGeom>
            <a:avLst/>
            <a:gdLst>
              <a:gd name="connsiteX0" fmla="*/ 22265 w 22265"/>
              <a:gd name="connsiteY0" fmla="*/ 8779 h 26426"/>
              <a:gd name="connsiteX1" fmla="*/ 16109 w 22265"/>
              <a:gd name="connsiteY1" fmla="*/ 23533 h 26426"/>
              <a:gd name="connsiteX2" fmla="*/ 6969 w 22265"/>
              <a:gd name="connsiteY2" fmla="*/ 26426 h 26426"/>
              <a:gd name="connsiteX3" fmla="*/ 0 w 22265"/>
              <a:gd name="connsiteY3" fmla="*/ 19575 h 26426"/>
              <a:gd name="connsiteX4" fmla="*/ 5560 w 22265"/>
              <a:gd name="connsiteY4" fmla="*/ 3438 h 26426"/>
              <a:gd name="connsiteX5" fmla="*/ 13951 w 22265"/>
              <a:gd name="connsiteY5" fmla="*/ 0 h 26426"/>
              <a:gd name="connsiteX6" fmla="*/ 22265 w 22265"/>
              <a:gd name="connsiteY6" fmla="*/ 7599 h 26426"/>
              <a:gd name="connsiteX7" fmla="*/ 22265 w 22265"/>
              <a:gd name="connsiteY7" fmla="*/ 8779 h 2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265" h="26426">
                <a:moveTo>
                  <a:pt x="22265" y="8779"/>
                </a:moveTo>
                <a:cubicBezTo>
                  <a:pt x="21872" y="14386"/>
                  <a:pt x="20577" y="19651"/>
                  <a:pt x="16109" y="23533"/>
                </a:cubicBezTo>
                <a:cubicBezTo>
                  <a:pt x="13519" y="25779"/>
                  <a:pt x="10434" y="26819"/>
                  <a:pt x="6969" y="26426"/>
                </a:cubicBezTo>
                <a:cubicBezTo>
                  <a:pt x="2945" y="25982"/>
                  <a:pt x="292" y="23584"/>
                  <a:pt x="0" y="19575"/>
                </a:cubicBezTo>
                <a:cubicBezTo>
                  <a:pt x="-456" y="13460"/>
                  <a:pt x="1091" y="7878"/>
                  <a:pt x="5560" y="3438"/>
                </a:cubicBezTo>
                <a:cubicBezTo>
                  <a:pt x="7845" y="1154"/>
                  <a:pt x="10714" y="37"/>
                  <a:pt x="13951" y="0"/>
                </a:cubicBezTo>
                <a:cubicBezTo>
                  <a:pt x="18749" y="-63"/>
                  <a:pt x="21872" y="2829"/>
                  <a:pt x="22265" y="7599"/>
                </a:cubicBezTo>
                <a:cubicBezTo>
                  <a:pt x="22291" y="7992"/>
                  <a:pt x="22265" y="8386"/>
                  <a:pt x="22265" y="877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12290128" y="10156277"/>
            <a:ext cx="17098" cy="9869"/>
          </a:xfrm>
          <a:custGeom>
            <a:avLst/>
            <a:gdLst>
              <a:gd name="connsiteX0" fmla="*/ 0 w 17098"/>
              <a:gd name="connsiteY0" fmla="*/ 9869 h 9869"/>
              <a:gd name="connsiteX1" fmla="*/ 2081 w 17098"/>
              <a:gd name="connsiteY1" fmla="*/ 520 h 9869"/>
              <a:gd name="connsiteX2" fmla="*/ 2919 w 17098"/>
              <a:gd name="connsiteY2" fmla="*/ 0 h 9869"/>
              <a:gd name="connsiteX3" fmla="*/ 13404 w 17098"/>
              <a:gd name="connsiteY3" fmla="*/ 12 h 9869"/>
              <a:gd name="connsiteX4" fmla="*/ 17098 w 17098"/>
              <a:gd name="connsiteY4" fmla="*/ 4553 h 9869"/>
              <a:gd name="connsiteX5" fmla="*/ 11907 w 17098"/>
              <a:gd name="connsiteY5" fmla="*/ 9806 h 9869"/>
              <a:gd name="connsiteX6" fmla="*/ 0 w 17098"/>
              <a:gd name="connsiteY6" fmla="*/ 9869 h 9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098" h="9869">
                <a:moveTo>
                  <a:pt x="0" y="9869"/>
                </a:moveTo>
                <a:cubicBezTo>
                  <a:pt x="698" y="6698"/>
                  <a:pt x="1345" y="3589"/>
                  <a:pt x="2081" y="520"/>
                </a:cubicBezTo>
                <a:cubicBezTo>
                  <a:pt x="2120" y="279"/>
                  <a:pt x="2614" y="0"/>
                  <a:pt x="2919" y="0"/>
                </a:cubicBezTo>
                <a:cubicBezTo>
                  <a:pt x="6410" y="-37"/>
                  <a:pt x="9901" y="-89"/>
                  <a:pt x="13404" y="12"/>
                </a:cubicBezTo>
                <a:cubicBezTo>
                  <a:pt x="16172" y="88"/>
                  <a:pt x="17505" y="1827"/>
                  <a:pt x="17098" y="4553"/>
                </a:cubicBezTo>
                <a:cubicBezTo>
                  <a:pt x="16654" y="7484"/>
                  <a:pt x="14864" y="9616"/>
                  <a:pt x="11907" y="9806"/>
                </a:cubicBezTo>
                <a:cubicBezTo>
                  <a:pt x="8009" y="10060"/>
                  <a:pt x="4100" y="9869"/>
                  <a:pt x="0" y="986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11535532" y="10273782"/>
            <a:ext cx="14204" cy="75941"/>
          </a:xfrm>
          <a:custGeom>
            <a:avLst/>
            <a:gdLst>
              <a:gd name="connsiteX0" fmla="*/ 7102 w 14204"/>
              <a:gd name="connsiteY0" fmla="*/ 0 h 75941"/>
              <a:gd name="connsiteX1" fmla="*/ 7102 w 14204"/>
              <a:gd name="connsiteY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04" h="75941">
                <a:moveTo>
                  <a:pt x="7102" y="0"/>
                </a:moveTo>
                <a:lnTo>
                  <a:pt x="7102" y="759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11562094" y="10295300"/>
            <a:ext cx="48529" cy="54412"/>
          </a:xfrm>
          <a:custGeom>
            <a:avLst/>
            <a:gdLst>
              <a:gd name="connsiteX0" fmla="*/ 0 w 48529"/>
              <a:gd name="connsiteY0" fmla="*/ 1281 h 54412"/>
              <a:gd name="connsiteX1" fmla="*/ 12579 w 48529"/>
              <a:gd name="connsiteY1" fmla="*/ 1281 h 54412"/>
              <a:gd name="connsiteX2" fmla="*/ 12579 w 48529"/>
              <a:gd name="connsiteY2" fmla="*/ 11392 h 54412"/>
              <a:gd name="connsiteX3" fmla="*/ 19472 w 48529"/>
              <a:gd name="connsiteY3" fmla="*/ 1712 h 54412"/>
              <a:gd name="connsiteX4" fmla="*/ 30262 w 48529"/>
              <a:gd name="connsiteY4" fmla="*/ 0 h 54412"/>
              <a:gd name="connsiteX5" fmla="*/ 48529 w 48529"/>
              <a:gd name="connsiteY5" fmla="*/ 20755 h 54412"/>
              <a:gd name="connsiteX6" fmla="*/ 48529 w 48529"/>
              <a:gd name="connsiteY6" fmla="*/ 54412 h 54412"/>
              <a:gd name="connsiteX7" fmla="*/ 35949 w 48529"/>
              <a:gd name="connsiteY7" fmla="*/ 54412 h 54412"/>
              <a:gd name="connsiteX8" fmla="*/ 35949 w 48529"/>
              <a:gd name="connsiteY8" fmla="*/ 24180 h 54412"/>
              <a:gd name="connsiteX9" fmla="*/ 24651 w 48529"/>
              <a:gd name="connsiteY9" fmla="*/ 9781 h 54412"/>
              <a:gd name="connsiteX10" fmla="*/ 12579 w 48529"/>
              <a:gd name="connsiteY10" fmla="*/ 13765 h 54412"/>
              <a:gd name="connsiteX11" fmla="*/ 12579 w 48529"/>
              <a:gd name="connsiteY11" fmla="*/ 54412 h 54412"/>
              <a:gd name="connsiteX12" fmla="*/ 0 w 48529"/>
              <a:gd name="connsiteY12" fmla="*/ 54412 h 54412"/>
              <a:gd name="connsiteX13" fmla="*/ 0 w 48529"/>
              <a:gd name="connsiteY13" fmla="*/ 1281 h 54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8529" h="54412">
                <a:moveTo>
                  <a:pt x="0" y="1281"/>
                </a:moveTo>
                <a:lnTo>
                  <a:pt x="12579" y="1281"/>
                </a:lnTo>
                <a:lnTo>
                  <a:pt x="12579" y="11392"/>
                </a:lnTo>
                <a:lnTo>
                  <a:pt x="19472" y="1712"/>
                </a:lnTo>
                <a:cubicBezTo>
                  <a:pt x="23687" y="189"/>
                  <a:pt x="28206" y="0"/>
                  <a:pt x="30262" y="0"/>
                </a:cubicBezTo>
                <a:cubicBezTo>
                  <a:pt x="45508" y="0"/>
                  <a:pt x="48529" y="9666"/>
                  <a:pt x="48529" y="20755"/>
                </a:cubicBezTo>
                <a:lnTo>
                  <a:pt x="48529" y="54412"/>
                </a:lnTo>
                <a:lnTo>
                  <a:pt x="35949" y="54412"/>
                </a:lnTo>
                <a:lnTo>
                  <a:pt x="35949" y="24180"/>
                </a:lnTo>
                <a:cubicBezTo>
                  <a:pt x="35949" y="16137"/>
                  <a:pt x="34451" y="9781"/>
                  <a:pt x="24651" y="9781"/>
                </a:cubicBezTo>
                <a:cubicBezTo>
                  <a:pt x="20780" y="9781"/>
                  <a:pt x="16261" y="11164"/>
                  <a:pt x="12579" y="13765"/>
                </a:cubicBezTo>
                <a:lnTo>
                  <a:pt x="12579" y="54412"/>
                </a:lnTo>
                <a:lnTo>
                  <a:pt x="0" y="54412"/>
                </a:lnTo>
                <a:lnTo>
                  <a:pt x="0" y="128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11617613" y="10282592"/>
            <a:ext cx="34121" cy="68419"/>
          </a:xfrm>
          <a:custGeom>
            <a:avLst/>
            <a:gdLst>
              <a:gd name="connsiteX0" fmla="*/ 26797 w 34121"/>
              <a:gd name="connsiteY0" fmla="*/ 67657 h 68419"/>
              <a:gd name="connsiteX1" fmla="*/ 20462 w 34121"/>
              <a:gd name="connsiteY1" fmla="*/ 68419 h 68419"/>
              <a:gd name="connsiteX2" fmla="*/ 9812 w 34121"/>
              <a:gd name="connsiteY2" fmla="*/ 64334 h 68419"/>
              <a:gd name="connsiteX3" fmla="*/ 6664 w 34121"/>
              <a:gd name="connsiteY3" fmla="*/ 52154 h 68419"/>
              <a:gd name="connsiteX4" fmla="*/ 6892 w 34121"/>
              <a:gd name="connsiteY4" fmla="*/ 23026 h 68419"/>
              <a:gd name="connsiteX5" fmla="*/ 0 w 34121"/>
              <a:gd name="connsiteY5" fmla="*/ 23026 h 68419"/>
              <a:gd name="connsiteX6" fmla="*/ 5724 w 34121"/>
              <a:gd name="connsiteY6" fmla="*/ 13879 h 68419"/>
              <a:gd name="connsiteX7" fmla="*/ 7108 w 34121"/>
              <a:gd name="connsiteY7" fmla="*/ 13879 h 68419"/>
              <a:gd name="connsiteX8" fmla="*/ 7108 w 34121"/>
              <a:gd name="connsiteY8" fmla="*/ 3882 h 68419"/>
              <a:gd name="connsiteX9" fmla="*/ 19612 w 34121"/>
              <a:gd name="connsiteY9" fmla="*/ 0 h 68419"/>
              <a:gd name="connsiteX10" fmla="*/ 19612 w 34121"/>
              <a:gd name="connsiteY10" fmla="*/ 13879 h 68419"/>
              <a:gd name="connsiteX11" fmla="*/ 31544 w 34121"/>
              <a:gd name="connsiteY11" fmla="*/ 13879 h 68419"/>
              <a:gd name="connsiteX12" fmla="*/ 31544 w 34121"/>
              <a:gd name="connsiteY12" fmla="*/ 23026 h 68419"/>
              <a:gd name="connsiteX13" fmla="*/ 19396 w 34121"/>
              <a:gd name="connsiteY13" fmla="*/ 23026 h 68419"/>
              <a:gd name="connsiteX14" fmla="*/ 19168 w 34121"/>
              <a:gd name="connsiteY14" fmla="*/ 46255 h 68419"/>
              <a:gd name="connsiteX15" fmla="*/ 20462 w 34121"/>
              <a:gd name="connsiteY15" fmla="*/ 56265 h 68419"/>
              <a:gd name="connsiteX16" fmla="*/ 27038 w 34121"/>
              <a:gd name="connsiteY16" fmla="*/ 59157 h 68419"/>
              <a:gd name="connsiteX17" fmla="*/ 34121 w 34121"/>
              <a:gd name="connsiteY17" fmla="*/ 57762 h 68419"/>
              <a:gd name="connsiteX18" fmla="*/ 26797 w 34121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21" h="68419">
                <a:moveTo>
                  <a:pt x="26797" y="67657"/>
                </a:moveTo>
                <a:cubicBezTo>
                  <a:pt x="25299" y="67988"/>
                  <a:pt x="23357" y="68419"/>
                  <a:pt x="20462" y="68419"/>
                </a:cubicBezTo>
                <a:cubicBezTo>
                  <a:pt x="17428" y="68419"/>
                  <a:pt x="13151" y="67988"/>
                  <a:pt x="9812" y="64334"/>
                </a:cubicBezTo>
                <a:cubicBezTo>
                  <a:pt x="6575" y="60667"/>
                  <a:pt x="6575" y="56899"/>
                  <a:pt x="6664" y="52154"/>
                </a:cubicBezTo>
                <a:lnTo>
                  <a:pt x="6892" y="23026"/>
                </a:lnTo>
                <a:lnTo>
                  <a:pt x="0" y="23026"/>
                </a:lnTo>
                <a:lnTo>
                  <a:pt x="5724" y="13879"/>
                </a:lnTo>
                <a:lnTo>
                  <a:pt x="7108" y="13879"/>
                </a:lnTo>
                <a:lnTo>
                  <a:pt x="7108" y="3882"/>
                </a:lnTo>
                <a:lnTo>
                  <a:pt x="19612" y="0"/>
                </a:lnTo>
                <a:lnTo>
                  <a:pt x="19612" y="13879"/>
                </a:lnTo>
                <a:lnTo>
                  <a:pt x="31544" y="13879"/>
                </a:lnTo>
                <a:lnTo>
                  <a:pt x="31544" y="23026"/>
                </a:lnTo>
                <a:lnTo>
                  <a:pt x="19396" y="23026"/>
                </a:lnTo>
                <a:lnTo>
                  <a:pt x="19168" y="46255"/>
                </a:lnTo>
                <a:cubicBezTo>
                  <a:pt x="19168" y="52065"/>
                  <a:pt x="19168" y="54324"/>
                  <a:pt x="20462" y="56265"/>
                </a:cubicBezTo>
                <a:cubicBezTo>
                  <a:pt x="21427" y="57648"/>
                  <a:pt x="23484" y="59157"/>
                  <a:pt x="27038" y="59157"/>
                </a:cubicBezTo>
                <a:cubicBezTo>
                  <a:pt x="29412" y="59157"/>
                  <a:pt x="31874" y="58523"/>
                  <a:pt x="34121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11710058" y="10295498"/>
            <a:ext cx="34007" cy="54222"/>
          </a:xfrm>
          <a:custGeom>
            <a:avLst/>
            <a:gdLst>
              <a:gd name="connsiteX0" fmla="*/ 12910 w 34007"/>
              <a:gd name="connsiteY0" fmla="*/ 54222 h 54222"/>
              <a:gd name="connsiteX1" fmla="*/ 0 w 34007"/>
              <a:gd name="connsiteY1" fmla="*/ 54222 h 54222"/>
              <a:gd name="connsiteX2" fmla="*/ 0 w 34007"/>
              <a:gd name="connsiteY2" fmla="*/ 1078 h 54222"/>
              <a:gd name="connsiteX3" fmla="*/ 12910 w 34007"/>
              <a:gd name="connsiteY3" fmla="*/ 1078 h 54222"/>
              <a:gd name="connsiteX4" fmla="*/ 12910 w 34007"/>
              <a:gd name="connsiteY4" fmla="*/ 10326 h 54222"/>
              <a:gd name="connsiteX5" fmla="*/ 19066 w 34007"/>
              <a:gd name="connsiteY5" fmla="*/ 1725 h 54222"/>
              <a:gd name="connsiteX6" fmla="*/ 28930 w 34007"/>
              <a:gd name="connsiteY6" fmla="*/ 0 h 54222"/>
              <a:gd name="connsiteX7" fmla="*/ 34007 w 34007"/>
              <a:gd name="connsiteY7" fmla="*/ 748 h 54222"/>
              <a:gd name="connsiteX8" fmla="*/ 34007 w 34007"/>
              <a:gd name="connsiteY8" fmla="*/ 13016 h 54222"/>
              <a:gd name="connsiteX9" fmla="*/ 23674 w 34007"/>
              <a:gd name="connsiteY9" fmla="*/ 10009 h 54222"/>
              <a:gd name="connsiteX10" fmla="*/ 12910 w 34007"/>
              <a:gd name="connsiteY10" fmla="*/ 13219 h 54222"/>
              <a:gd name="connsiteX11" fmla="*/ 12910 w 34007"/>
              <a:gd name="connsiteY11" fmla="*/ 54222 h 54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4007" h="54222">
                <a:moveTo>
                  <a:pt x="12910" y="54222"/>
                </a:moveTo>
                <a:lnTo>
                  <a:pt x="0" y="54222"/>
                </a:lnTo>
                <a:lnTo>
                  <a:pt x="0" y="1078"/>
                </a:lnTo>
                <a:lnTo>
                  <a:pt x="12910" y="1078"/>
                </a:lnTo>
                <a:lnTo>
                  <a:pt x="12910" y="10326"/>
                </a:lnTo>
                <a:lnTo>
                  <a:pt x="19066" y="1725"/>
                </a:lnTo>
                <a:cubicBezTo>
                  <a:pt x="21211" y="875"/>
                  <a:pt x="24448" y="0"/>
                  <a:pt x="28930" y="0"/>
                </a:cubicBezTo>
                <a:cubicBezTo>
                  <a:pt x="31341" y="0"/>
                  <a:pt x="32509" y="342"/>
                  <a:pt x="34007" y="748"/>
                </a:cubicBezTo>
                <a:lnTo>
                  <a:pt x="34007" y="13016"/>
                </a:lnTo>
                <a:cubicBezTo>
                  <a:pt x="31215" y="11633"/>
                  <a:pt x="28104" y="10009"/>
                  <a:pt x="23674" y="10009"/>
                </a:cubicBezTo>
                <a:cubicBezTo>
                  <a:pt x="21211" y="10009"/>
                  <a:pt x="17111" y="10555"/>
                  <a:pt x="12910" y="13219"/>
                </a:cubicBezTo>
                <a:lnTo>
                  <a:pt x="12910" y="5422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11747520" y="10282592"/>
            <a:ext cx="34109" cy="68419"/>
          </a:xfrm>
          <a:custGeom>
            <a:avLst/>
            <a:gdLst>
              <a:gd name="connsiteX0" fmla="*/ 26797 w 34109"/>
              <a:gd name="connsiteY0" fmla="*/ 67657 h 68419"/>
              <a:gd name="connsiteX1" fmla="*/ 20437 w 34109"/>
              <a:gd name="connsiteY1" fmla="*/ 68419 h 68419"/>
              <a:gd name="connsiteX2" fmla="*/ 9787 w 34109"/>
              <a:gd name="connsiteY2" fmla="*/ 64334 h 68419"/>
              <a:gd name="connsiteX3" fmla="*/ 6664 w 34109"/>
              <a:gd name="connsiteY3" fmla="*/ 52154 h 68419"/>
              <a:gd name="connsiteX4" fmla="*/ 6880 w 34109"/>
              <a:gd name="connsiteY4" fmla="*/ 23026 h 68419"/>
              <a:gd name="connsiteX5" fmla="*/ 0 w 34109"/>
              <a:gd name="connsiteY5" fmla="*/ 23026 h 68419"/>
              <a:gd name="connsiteX6" fmla="*/ 5699 w 34109"/>
              <a:gd name="connsiteY6" fmla="*/ 13879 h 68419"/>
              <a:gd name="connsiteX7" fmla="*/ 7083 w 34109"/>
              <a:gd name="connsiteY7" fmla="*/ 13879 h 68419"/>
              <a:gd name="connsiteX8" fmla="*/ 7083 w 34109"/>
              <a:gd name="connsiteY8" fmla="*/ 3882 h 68419"/>
              <a:gd name="connsiteX9" fmla="*/ 19586 w 34109"/>
              <a:gd name="connsiteY9" fmla="*/ 0 h 68419"/>
              <a:gd name="connsiteX10" fmla="*/ 19586 w 34109"/>
              <a:gd name="connsiteY10" fmla="*/ 13879 h 68419"/>
              <a:gd name="connsiteX11" fmla="*/ 31519 w 34109"/>
              <a:gd name="connsiteY11" fmla="*/ 13879 h 68419"/>
              <a:gd name="connsiteX12" fmla="*/ 31519 w 34109"/>
              <a:gd name="connsiteY12" fmla="*/ 23026 h 68419"/>
              <a:gd name="connsiteX13" fmla="*/ 19371 w 34109"/>
              <a:gd name="connsiteY13" fmla="*/ 23026 h 68419"/>
              <a:gd name="connsiteX14" fmla="*/ 19142 w 34109"/>
              <a:gd name="connsiteY14" fmla="*/ 46255 h 68419"/>
              <a:gd name="connsiteX15" fmla="*/ 20437 w 34109"/>
              <a:gd name="connsiteY15" fmla="*/ 56265 h 68419"/>
              <a:gd name="connsiteX16" fmla="*/ 27013 w 34109"/>
              <a:gd name="connsiteY16" fmla="*/ 59157 h 68419"/>
              <a:gd name="connsiteX17" fmla="*/ 34109 w 34109"/>
              <a:gd name="connsiteY17" fmla="*/ 57762 h 68419"/>
              <a:gd name="connsiteX18" fmla="*/ 26797 w 34109"/>
              <a:gd name="connsiteY18" fmla="*/ 67657 h 6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109" h="68419">
                <a:moveTo>
                  <a:pt x="26797" y="67657"/>
                </a:moveTo>
                <a:cubicBezTo>
                  <a:pt x="25274" y="67988"/>
                  <a:pt x="23331" y="68419"/>
                  <a:pt x="20437" y="68419"/>
                </a:cubicBezTo>
                <a:cubicBezTo>
                  <a:pt x="17428" y="68419"/>
                  <a:pt x="13100" y="67988"/>
                  <a:pt x="9787" y="64334"/>
                </a:cubicBezTo>
                <a:cubicBezTo>
                  <a:pt x="6549" y="60667"/>
                  <a:pt x="6549" y="56899"/>
                  <a:pt x="6664" y="52154"/>
                </a:cubicBezTo>
                <a:lnTo>
                  <a:pt x="6880" y="23026"/>
                </a:lnTo>
                <a:lnTo>
                  <a:pt x="0" y="23026"/>
                </a:lnTo>
                <a:lnTo>
                  <a:pt x="5699" y="13879"/>
                </a:lnTo>
                <a:lnTo>
                  <a:pt x="7083" y="13879"/>
                </a:lnTo>
                <a:lnTo>
                  <a:pt x="7083" y="3882"/>
                </a:lnTo>
                <a:lnTo>
                  <a:pt x="19586" y="0"/>
                </a:lnTo>
                <a:lnTo>
                  <a:pt x="19586" y="13879"/>
                </a:lnTo>
                <a:lnTo>
                  <a:pt x="31519" y="13879"/>
                </a:lnTo>
                <a:lnTo>
                  <a:pt x="31519" y="23026"/>
                </a:lnTo>
                <a:lnTo>
                  <a:pt x="19371" y="23026"/>
                </a:lnTo>
                <a:lnTo>
                  <a:pt x="19142" y="46255"/>
                </a:lnTo>
                <a:cubicBezTo>
                  <a:pt x="19142" y="52065"/>
                  <a:pt x="19142" y="54324"/>
                  <a:pt x="20437" y="56265"/>
                </a:cubicBezTo>
                <a:cubicBezTo>
                  <a:pt x="21402" y="57648"/>
                  <a:pt x="23458" y="59157"/>
                  <a:pt x="27013" y="59157"/>
                </a:cubicBezTo>
                <a:cubicBezTo>
                  <a:pt x="29386" y="59157"/>
                  <a:pt x="31849" y="58523"/>
                  <a:pt x="34109" y="57762"/>
                </a:cubicBezTo>
                <a:lnTo>
                  <a:pt x="26797" y="676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1839965" y="10273779"/>
            <a:ext cx="51969" cy="75941"/>
          </a:xfrm>
          <a:custGeom>
            <a:avLst/>
            <a:gdLst>
              <a:gd name="connsiteX0" fmla="*/ 51969 w 51969"/>
              <a:gd name="connsiteY0" fmla="*/ 75941 h 75941"/>
              <a:gd name="connsiteX1" fmla="*/ 36368 w 51969"/>
              <a:gd name="connsiteY1" fmla="*/ 75941 h 75941"/>
              <a:gd name="connsiteX2" fmla="*/ 12681 w 51969"/>
              <a:gd name="connsiteY2" fmla="*/ 47866 h 75941"/>
              <a:gd name="connsiteX3" fmla="*/ 12681 w 51969"/>
              <a:gd name="connsiteY3" fmla="*/ 75941 h 75941"/>
              <a:gd name="connsiteX4" fmla="*/ 0 w 51969"/>
              <a:gd name="connsiteY4" fmla="*/ 75941 h 75941"/>
              <a:gd name="connsiteX5" fmla="*/ 0 w 51969"/>
              <a:gd name="connsiteY5" fmla="*/ 0 h 75941"/>
              <a:gd name="connsiteX6" fmla="*/ 12681 w 51969"/>
              <a:gd name="connsiteY6" fmla="*/ 0 h 75941"/>
              <a:gd name="connsiteX7" fmla="*/ 12681 w 51969"/>
              <a:gd name="connsiteY7" fmla="*/ 45404 h 75941"/>
              <a:gd name="connsiteX8" fmla="*/ 34210 w 51969"/>
              <a:gd name="connsiteY8" fmla="*/ 22797 h 75941"/>
              <a:gd name="connsiteX9" fmla="*/ 48948 w 51969"/>
              <a:gd name="connsiteY9" fmla="*/ 22797 h 75941"/>
              <a:gd name="connsiteX10" fmla="*/ 26670 w 51969"/>
              <a:gd name="connsiteY10" fmla="*/ 46356 h 75941"/>
              <a:gd name="connsiteX11" fmla="*/ 51969 w 51969"/>
              <a:gd name="connsiteY11" fmla="*/ 75941 h 75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1969" h="75941">
                <a:moveTo>
                  <a:pt x="51969" y="75941"/>
                </a:moveTo>
                <a:lnTo>
                  <a:pt x="36368" y="75941"/>
                </a:lnTo>
                <a:lnTo>
                  <a:pt x="12681" y="47866"/>
                </a:lnTo>
                <a:lnTo>
                  <a:pt x="12681" y="75941"/>
                </a:lnTo>
                <a:lnTo>
                  <a:pt x="0" y="75941"/>
                </a:lnTo>
                <a:lnTo>
                  <a:pt x="0" y="0"/>
                </a:lnTo>
                <a:lnTo>
                  <a:pt x="12681" y="0"/>
                </a:lnTo>
                <a:lnTo>
                  <a:pt x="12681" y="45404"/>
                </a:lnTo>
                <a:lnTo>
                  <a:pt x="34210" y="22797"/>
                </a:lnTo>
                <a:lnTo>
                  <a:pt x="48948" y="22797"/>
                </a:lnTo>
                <a:lnTo>
                  <a:pt x="26670" y="46356"/>
                </a:lnTo>
                <a:lnTo>
                  <a:pt x="51969" y="759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11535532" y="10235253"/>
            <a:ext cx="356400" cy="8893"/>
          </a:xfrm>
          <a:custGeom>
            <a:avLst/>
            <a:gdLst>
              <a:gd name="connsiteX0" fmla="*/ 0 w 356400"/>
              <a:gd name="connsiteY0" fmla="*/ 4447 h 8893"/>
              <a:gd name="connsiteX1" fmla="*/ 356400 w 356400"/>
              <a:gd name="connsiteY1" fmla="*/ 4447 h 8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400" h="8893">
                <a:moveTo>
                  <a:pt x="0" y="4447"/>
                </a:moveTo>
                <a:lnTo>
                  <a:pt x="356400" y="4447"/>
                </a:lnTo>
              </a:path>
            </a:pathLst>
          </a:custGeom>
          <a:ln w="0">
            <a:solidFill>
              <a:srgbClr val="000204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11535535" y="9852335"/>
            <a:ext cx="356400" cy="267230"/>
          </a:xfrm>
          <a:custGeom>
            <a:avLst/>
            <a:gdLst>
              <a:gd name="connsiteX0" fmla="*/ 24067 w 356400"/>
              <a:gd name="connsiteY0" fmla="*/ 267141 h 267230"/>
              <a:gd name="connsiteX1" fmla="*/ 44543 w 356400"/>
              <a:gd name="connsiteY1" fmla="*/ 255304 h 267230"/>
              <a:gd name="connsiteX2" fmla="*/ 23826 w 356400"/>
              <a:gd name="connsiteY2" fmla="*/ 178093 h 267230"/>
              <a:gd name="connsiteX3" fmla="*/ 178187 w 356400"/>
              <a:gd name="connsiteY3" fmla="*/ 23838 h 267230"/>
              <a:gd name="connsiteX4" fmla="*/ 332560 w 356400"/>
              <a:gd name="connsiteY4" fmla="*/ 178093 h 267230"/>
              <a:gd name="connsiteX5" fmla="*/ 311856 w 356400"/>
              <a:gd name="connsiteY5" fmla="*/ 255292 h 267230"/>
              <a:gd name="connsiteX6" fmla="*/ 332370 w 356400"/>
              <a:gd name="connsiteY6" fmla="*/ 267141 h 267230"/>
              <a:gd name="connsiteX7" fmla="*/ 332509 w 356400"/>
              <a:gd name="connsiteY7" fmla="*/ 267217 h 267230"/>
              <a:gd name="connsiteX8" fmla="*/ 356400 w 356400"/>
              <a:gd name="connsiteY8" fmla="*/ 178093 h 267230"/>
              <a:gd name="connsiteX9" fmla="*/ 178187 w 356400"/>
              <a:gd name="connsiteY9" fmla="*/ 0 h 267230"/>
              <a:gd name="connsiteX10" fmla="*/ 0 w 356400"/>
              <a:gd name="connsiteY10" fmla="*/ 178093 h 267230"/>
              <a:gd name="connsiteX11" fmla="*/ 23877 w 356400"/>
              <a:gd name="connsiteY11" fmla="*/ 267230 h 267230"/>
              <a:gd name="connsiteX12" fmla="*/ 24067 w 356400"/>
              <a:gd name="connsiteY12" fmla="*/ 267141 h 267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56400" h="267230">
                <a:moveTo>
                  <a:pt x="24067" y="267141"/>
                </a:moveTo>
                <a:lnTo>
                  <a:pt x="44543" y="255304"/>
                </a:lnTo>
                <a:cubicBezTo>
                  <a:pt x="31379" y="232608"/>
                  <a:pt x="23826" y="206219"/>
                  <a:pt x="23826" y="178093"/>
                </a:cubicBezTo>
                <a:cubicBezTo>
                  <a:pt x="23826" y="92903"/>
                  <a:pt x="92946" y="23838"/>
                  <a:pt x="178187" y="23838"/>
                </a:cubicBezTo>
                <a:cubicBezTo>
                  <a:pt x="263428" y="23838"/>
                  <a:pt x="332560" y="92903"/>
                  <a:pt x="332560" y="178093"/>
                </a:cubicBezTo>
                <a:cubicBezTo>
                  <a:pt x="332560" y="206207"/>
                  <a:pt x="325020" y="232582"/>
                  <a:pt x="311856" y="255292"/>
                </a:cubicBezTo>
                <a:lnTo>
                  <a:pt x="332370" y="267141"/>
                </a:lnTo>
                <a:lnTo>
                  <a:pt x="332509" y="267217"/>
                </a:lnTo>
                <a:cubicBezTo>
                  <a:pt x="347704" y="241007"/>
                  <a:pt x="356400" y="210571"/>
                  <a:pt x="356400" y="178093"/>
                </a:cubicBezTo>
                <a:cubicBezTo>
                  <a:pt x="356400" y="79734"/>
                  <a:pt x="276604" y="0"/>
                  <a:pt x="178187" y="0"/>
                </a:cubicBezTo>
                <a:cubicBezTo>
                  <a:pt x="79782" y="0"/>
                  <a:pt x="0" y="79734"/>
                  <a:pt x="0" y="178093"/>
                </a:cubicBezTo>
                <a:cubicBezTo>
                  <a:pt x="0" y="210584"/>
                  <a:pt x="8707" y="241019"/>
                  <a:pt x="23877" y="267230"/>
                </a:cubicBezTo>
                <a:lnTo>
                  <a:pt x="24067" y="26714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1713633" y="10208530"/>
            <a:ext cx="177" cy="0"/>
          </a:xfrm>
          <a:custGeom>
            <a:avLst/>
            <a:gdLst>
              <a:gd name="connsiteX0" fmla="*/ 88 w 177"/>
              <a:gd name="connsiteY0" fmla="*/ 0 h 0"/>
              <a:gd name="connsiteX1" fmla="*/ 0 w 177"/>
              <a:gd name="connsiteY1" fmla="*/ 0 h 0"/>
              <a:gd name="connsiteX2" fmla="*/ 88 w 177"/>
              <a:gd name="connsiteY2" fmla="*/ 0 h 0"/>
              <a:gd name="connsiteX3" fmla="*/ 177 w 177"/>
              <a:gd name="connsiteY3" fmla="*/ 0 h 0"/>
              <a:gd name="connsiteX4" fmla="*/ 88 w 177"/>
              <a:gd name="connsiteY4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7">
                <a:moveTo>
                  <a:pt x="88" y="0"/>
                </a:moveTo>
                <a:lnTo>
                  <a:pt x="0" y="0"/>
                </a:lnTo>
                <a:lnTo>
                  <a:pt x="88" y="0"/>
                </a:lnTo>
                <a:lnTo>
                  <a:pt x="177" y="0"/>
                </a:lnTo>
                <a:lnTo>
                  <a:pt x="88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1565454" y="10113640"/>
            <a:ext cx="24817" cy="24294"/>
          </a:xfrm>
          <a:custGeom>
            <a:avLst/>
            <a:gdLst>
              <a:gd name="connsiteX0" fmla="*/ 10498 w 24817"/>
              <a:gd name="connsiteY0" fmla="*/ 24294 h 24294"/>
              <a:gd name="connsiteX1" fmla="*/ 10612 w 24817"/>
              <a:gd name="connsiteY1" fmla="*/ 24294 h 24294"/>
              <a:gd name="connsiteX2" fmla="*/ 14611 w 24817"/>
              <a:gd name="connsiteY2" fmla="*/ 23025 h 24294"/>
              <a:gd name="connsiteX3" fmla="*/ 17175 w 24817"/>
              <a:gd name="connsiteY3" fmla="*/ 19904 h 24294"/>
              <a:gd name="connsiteX4" fmla="*/ 17670 w 24817"/>
              <a:gd name="connsiteY4" fmla="*/ 17354 h 24294"/>
              <a:gd name="connsiteX5" fmla="*/ 17556 w 24817"/>
              <a:gd name="connsiteY5" fmla="*/ 16111 h 24294"/>
              <a:gd name="connsiteX6" fmla="*/ 15842 w 24817"/>
              <a:gd name="connsiteY6" fmla="*/ 10796 h 24294"/>
              <a:gd name="connsiteX7" fmla="*/ 14585 w 24817"/>
              <a:gd name="connsiteY7" fmla="*/ 6723 h 24294"/>
              <a:gd name="connsiteX8" fmla="*/ 14585 w 24817"/>
              <a:gd name="connsiteY8" fmla="*/ 6673 h 24294"/>
              <a:gd name="connsiteX9" fmla="*/ 14953 w 24817"/>
              <a:gd name="connsiteY9" fmla="*/ 5848 h 24294"/>
              <a:gd name="connsiteX10" fmla="*/ 15461 w 24817"/>
              <a:gd name="connsiteY10" fmla="*/ 5683 h 24294"/>
              <a:gd name="connsiteX11" fmla="*/ 15842 w 24817"/>
              <a:gd name="connsiteY11" fmla="*/ 5772 h 24294"/>
              <a:gd name="connsiteX12" fmla="*/ 18064 w 24817"/>
              <a:gd name="connsiteY12" fmla="*/ 7713 h 24294"/>
              <a:gd name="connsiteX13" fmla="*/ 19079 w 24817"/>
              <a:gd name="connsiteY13" fmla="*/ 10148 h 24294"/>
              <a:gd name="connsiteX14" fmla="*/ 19079 w 24817"/>
              <a:gd name="connsiteY14" fmla="*/ 10224 h 24294"/>
              <a:gd name="connsiteX15" fmla="*/ 18038 w 24817"/>
              <a:gd name="connsiteY15" fmla="*/ 12217 h 24294"/>
              <a:gd name="connsiteX16" fmla="*/ 17581 w 24817"/>
              <a:gd name="connsiteY16" fmla="*/ 12648 h 24294"/>
              <a:gd name="connsiteX17" fmla="*/ 21313 w 24817"/>
              <a:gd name="connsiteY17" fmla="*/ 17494 h 24294"/>
              <a:gd name="connsiteX18" fmla="*/ 21884 w 24817"/>
              <a:gd name="connsiteY18" fmla="*/ 17075 h 24294"/>
              <a:gd name="connsiteX19" fmla="*/ 24766 w 24817"/>
              <a:gd name="connsiteY19" fmla="*/ 11798 h 24294"/>
              <a:gd name="connsiteX20" fmla="*/ 24817 w 24817"/>
              <a:gd name="connsiteY20" fmla="*/ 11354 h 24294"/>
              <a:gd name="connsiteX21" fmla="*/ 22278 w 24817"/>
              <a:gd name="connsiteY21" fmla="*/ 4820 h 24294"/>
              <a:gd name="connsiteX22" fmla="*/ 18774 w 24817"/>
              <a:gd name="connsiteY22" fmla="*/ 1255 h 24294"/>
              <a:gd name="connsiteX23" fmla="*/ 14877 w 24817"/>
              <a:gd name="connsiteY23" fmla="*/ 0 h 24294"/>
              <a:gd name="connsiteX24" fmla="*/ 14801 w 24817"/>
              <a:gd name="connsiteY24" fmla="*/ 0 h 24294"/>
              <a:gd name="connsiteX25" fmla="*/ 11259 w 24817"/>
              <a:gd name="connsiteY25" fmla="*/ 1116 h 24294"/>
              <a:gd name="connsiteX26" fmla="*/ 8581 w 24817"/>
              <a:gd name="connsiteY26" fmla="*/ 6000 h 24294"/>
              <a:gd name="connsiteX27" fmla="*/ 8543 w 24817"/>
              <a:gd name="connsiteY27" fmla="*/ 6495 h 24294"/>
              <a:gd name="connsiteX28" fmla="*/ 9939 w 24817"/>
              <a:gd name="connsiteY28" fmla="*/ 12013 h 24294"/>
              <a:gd name="connsiteX29" fmla="*/ 11323 w 24817"/>
              <a:gd name="connsiteY29" fmla="*/ 15630 h 24294"/>
              <a:gd name="connsiteX30" fmla="*/ 11564 w 24817"/>
              <a:gd name="connsiteY30" fmla="*/ 16885 h 24294"/>
              <a:gd name="connsiteX31" fmla="*/ 11539 w 24817"/>
              <a:gd name="connsiteY31" fmla="*/ 17215 h 24294"/>
              <a:gd name="connsiteX32" fmla="*/ 11005 w 24817"/>
              <a:gd name="connsiteY32" fmla="*/ 17976 h 24294"/>
              <a:gd name="connsiteX33" fmla="*/ 9990 w 24817"/>
              <a:gd name="connsiteY33" fmla="*/ 18281 h 24294"/>
              <a:gd name="connsiteX34" fmla="*/ 9216 w 24817"/>
              <a:gd name="connsiteY34" fmla="*/ 18141 h 24294"/>
              <a:gd name="connsiteX35" fmla="*/ 6817 w 24817"/>
              <a:gd name="connsiteY35" fmla="*/ 16099 h 24294"/>
              <a:gd name="connsiteX36" fmla="*/ 5801 w 24817"/>
              <a:gd name="connsiteY36" fmla="*/ 13307 h 24294"/>
              <a:gd name="connsiteX37" fmla="*/ 5801 w 24817"/>
              <a:gd name="connsiteY37" fmla="*/ 13117 h 24294"/>
              <a:gd name="connsiteX38" fmla="*/ 7248 w 24817"/>
              <a:gd name="connsiteY38" fmla="*/ 10314 h 24294"/>
              <a:gd name="connsiteX39" fmla="*/ 7705 w 24817"/>
              <a:gd name="connsiteY39" fmla="*/ 9857 h 24294"/>
              <a:gd name="connsiteX40" fmla="*/ 3770 w 24817"/>
              <a:gd name="connsiteY40" fmla="*/ 5239 h 24294"/>
              <a:gd name="connsiteX41" fmla="*/ 3237 w 24817"/>
              <a:gd name="connsiteY41" fmla="*/ 5746 h 24294"/>
              <a:gd name="connsiteX42" fmla="*/ 25 w 24817"/>
              <a:gd name="connsiteY42" fmla="*/ 11810 h 24294"/>
              <a:gd name="connsiteX43" fmla="*/ 0 w 24817"/>
              <a:gd name="connsiteY43" fmla="*/ 12331 h 24294"/>
              <a:gd name="connsiteX44" fmla="*/ 2538 w 24817"/>
              <a:gd name="connsiteY44" fmla="*/ 19042 h 24294"/>
              <a:gd name="connsiteX45" fmla="*/ 6347 w 24817"/>
              <a:gd name="connsiteY45" fmla="*/ 22975 h 24294"/>
              <a:gd name="connsiteX46" fmla="*/ 10498 w 24817"/>
              <a:gd name="connsiteY46" fmla="*/ 24294 h 24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4817" h="24294">
                <a:moveTo>
                  <a:pt x="10498" y="24294"/>
                </a:moveTo>
                <a:lnTo>
                  <a:pt x="10612" y="24294"/>
                </a:lnTo>
                <a:cubicBezTo>
                  <a:pt x="12097" y="24282"/>
                  <a:pt x="13430" y="23850"/>
                  <a:pt x="14611" y="23025"/>
                </a:cubicBezTo>
                <a:cubicBezTo>
                  <a:pt x="15816" y="22176"/>
                  <a:pt x="16718" y="21122"/>
                  <a:pt x="17175" y="19904"/>
                </a:cubicBezTo>
                <a:cubicBezTo>
                  <a:pt x="17505" y="19105"/>
                  <a:pt x="17670" y="18255"/>
                  <a:pt x="17670" y="17354"/>
                </a:cubicBezTo>
                <a:cubicBezTo>
                  <a:pt x="17670" y="16949"/>
                  <a:pt x="17619" y="16530"/>
                  <a:pt x="17556" y="16111"/>
                </a:cubicBezTo>
                <a:cubicBezTo>
                  <a:pt x="17340" y="14779"/>
                  <a:pt x="16769" y="13028"/>
                  <a:pt x="15842" y="10796"/>
                </a:cubicBezTo>
                <a:cubicBezTo>
                  <a:pt x="14953" y="8728"/>
                  <a:pt x="14560" y="7281"/>
                  <a:pt x="14585" y="6723"/>
                </a:cubicBezTo>
                <a:lnTo>
                  <a:pt x="14585" y="6673"/>
                </a:lnTo>
                <a:cubicBezTo>
                  <a:pt x="14611" y="6215"/>
                  <a:pt x="14712" y="6038"/>
                  <a:pt x="14953" y="5848"/>
                </a:cubicBezTo>
                <a:cubicBezTo>
                  <a:pt x="15156" y="5734"/>
                  <a:pt x="15296" y="5683"/>
                  <a:pt x="15461" y="5683"/>
                </a:cubicBezTo>
                <a:cubicBezTo>
                  <a:pt x="15575" y="5683"/>
                  <a:pt x="15702" y="5708"/>
                  <a:pt x="15842" y="5772"/>
                </a:cubicBezTo>
                <a:cubicBezTo>
                  <a:pt x="16566" y="6025"/>
                  <a:pt x="17327" y="6660"/>
                  <a:pt x="18064" y="7713"/>
                </a:cubicBezTo>
                <a:cubicBezTo>
                  <a:pt x="18774" y="8715"/>
                  <a:pt x="19079" y="9552"/>
                  <a:pt x="19079" y="10148"/>
                </a:cubicBezTo>
                <a:lnTo>
                  <a:pt x="19079" y="10224"/>
                </a:lnTo>
                <a:cubicBezTo>
                  <a:pt x="19053" y="10796"/>
                  <a:pt x="18749" y="11468"/>
                  <a:pt x="18038" y="12217"/>
                </a:cubicBezTo>
                <a:lnTo>
                  <a:pt x="17581" y="12648"/>
                </a:lnTo>
                <a:lnTo>
                  <a:pt x="21313" y="17494"/>
                </a:lnTo>
                <a:lnTo>
                  <a:pt x="21884" y="17075"/>
                </a:lnTo>
                <a:cubicBezTo>
                  <a:pt x="23636" y="15730"/>
                  <a:pt x="24651" y="13929"/>
                  <a:pt x="24766" y="11798"/>
                </a:cubicBezTo>
                <a:cubicBezTo>
                  <a:pt x="24791" y="11658"/>
                  <a:pt x="24817" y="11506"/>
                  <a:pt x="24817" y="11354"/>
                </a:cubicBezTo>
                <a:cubicBezTo>
                  <a:pt x="24817" y="9311"/>
                  <a:pt x="23941" y="7155"/>
                  <a:pt x="22278" y="4820"/>
                </a:cubicBezTo>
                <a:cubicBezTo>
                  <a:pt x="21199" y="3272"/>
                  <a:pt x="20044" y="2080"/>
                  <a:pt x="18774" y="1255"/>
                </a:cubicBezTo>
                <a:cubicBezTo>
                  <a:pt x="17530" y="444"/>
                  <a:pt x="16210" y="-13"/>
                  <a:pt x="14877" y="0"/>
                </a:cubicBezTo>
                <a:lnTo>
                  <a:pt x="14801" y="0"/>
                </a:lnTo>
                <a:cubicBezTo>
                  <a:pt x="13494" y="12"/>
                  <a:pt x="12288" y="406"/>
                  <a:pt x="11259" y="1116"/>
                </a:cubicBezTo>
                <a:cubicBezTo>
                  <a:pt x="9673" y="2245"/>
                  <a:pt x="8746" y="3945"/>
                  <a:pt x="8581" y="6000"/>
                </a:cubicBezTo>
                <a:cubicBezTo>
                  <a:pt x="8556" y="6165"/>
                  <a:pt x="8543" y="6330"/>
                  <a:pt x="8543" y="6495"/>
                </a:cubicBezTo>
                <a:cubicBezTo>
                  <a:pt x="8556" y="7954"/>
                  <a:pt x="9025" y="9755"/>
                  <a:pt x="9939" y="12013"/>
                </a:cubicBezTo>
                <a:cubicBezTo>
                  <a:pt x="10701" y="13891"/>
                  <a:pt x="11171" y="15122"/>
                  <a:pt x="11323" y="15630"/>
                </a:cubicBezTo>
                <a:cubicBezTo>
                  <a:pt x="11488" y="16150"/>
                  <a:pt x="11564" y="16581"/>
                  <a:pt x="11564" y="16885"/>
                </a:cubicBezTo>
                <a:cubicBezTo>
                  <a:pt x="11564" y="17025"/>
                  <a:pt x="11539" y="17139"/>
                  <a:pt x="11539" y="17215"/>
                </a:cubicBezTo>
                <a:cubicBezTo>
                  <a:pt x="11437" y="17533"/>
                  <a:pt x="11297" y="17748"/>
                  <a:pt x="11005" y="17976"/>
                </a:cubicBezTo>
                <a:cubicBezTo>
                  <a:pt x="10701" y="18154"/>
                  <a:pt x="10383" y="18281"/>
                  <a:pt x="9990" y="18281"/>
                </a:cubicBezTo>
                <a:cubicBezTo>
                  <a:pt x="9774" y="18281"/>
                  <a:pt x="9482" y="18243"/>
                  <a:pt x="9216" y="18141"/>
                </a:cubicBezTo>
                <a:cubicBezTo>
                  <a:pt x="8467" y="17938"/>
                  <a:pt x="7667" y="17291"/>
                  <a:pt x="6817" y="16099"/>
                </a:cubicBezTo>
                <a:cubicBezTo>
                  <a:pt x="6093" y="15071"/>
                  <a:pt x="5801" y="14158"/>
                  <a:pt x="5801" y="13307"/>
                </a:cubicBezTo>
                <a:lnTo>
                  <a:pt x="5801" y="13117"/>
                </a:lnTo>
                <a:cubicBezTo>
                  <a:pt x="5839" y="12242"/>
                  <a:pt x="6270" y="11303"/>
                  <a:pt x="7248" y="10314"/>
                </a:cubicBezTo>
                <a:lnTo>
                  <a:pt x="7705" y="9857"/>
                </a:lnTo>
                <a:lnTo>
                  <a:pt x="3770" y="5239"/>
                </a:lnTo>
                <a:lnTo>
                  <a:pt x="3237" y="5746"/>
                </a:lnTo>
                <a:cubicBezTo>
                  <a:pt x="1282" y="7510"/>
                  <a:pt x="165" y="9565"/>
                  <a:pt x="25" y="11810"/>
                </a:cubicBezTo>
                <a:cubicBezTo>
                  <a:pt x="0" y="11988"/>
                  <a:pt x="0" y="12165"/>
                  <a:pt x="0" y="12331"/>
                </a:cubicBezTo>
                <a:cubicBezTo>
                  <a:pt x="0" y="14462"/>
                  <a:pt x="875" y="16682"/>
                  <a:pt x="2538" y="19042"/>
                </a:cubicBezTo>
                <a:cubicBezTo>
                  <a:pt x="3770" y="20780"/>
                  <a:pt x="5014" y="22087"/>
                  <a:pt x="6347" y="22975"/>
                </a:cubicBezTo>
                <a:cubicBezTo>
                  <a:pt x="7667" y="23850"/>
                  <a:pt x="9050" y="24294"/>
                  <a:pt x="10498" y="24294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1596198" y="10145418"/>
            <a:ext cx="30478" cy="31019"/>
          </a:xfrm>
          <a:custGeom>
            <a:avLst/>
            <a:gdLst>
              <a:gd name="connsiteX0" fmla="*/ 25845 w 30478"/>
              <a:gd name="connsiteY0" fmla="*/ 8855 h 31019"/>
              <a:gd name="connsiteX1" fmla="*/ 17746 w 30478"/>
              <a:gd name="connsiteY1" fmla="*/ 19169 h 31019"/>
              <a:gd name="connsiteX2" fmla="*/ 19066 w 30478"/>
              <a:gd name="connsiteY2" fmla="*/ 3564 h 31019"/>
              <a:gd name="connsiteX3" fmla="*/ 14547 w 30478"/>
              <a:gd name="connsiteY3" fmla="*/ 0 h 31019"/>
              <a:gd name="connsiteX4" fmla="*/ 0 w 30478"/>
              <a:gd name="connsiteY4" fmla="*/ 18547 h 31019"/>
              <a:gd name="connsiteX5" fmla="*/ 571 w 30478"/>
              <a:gd name="connsiteY5" fmla="*/ 18991 h 31019"/>
              <a:gd name="connsiteX6" fmla="*/ 4633 w 30478"/>
              <a:gd name="connsiteY6" fmla="*/ 22176 h 31019"/>
              <a:gd name="connsiteX7" fmla="*/ 12516 w 30478"/>
              <a:gd name="connsiteY7" fmla="*/ 12115 h 31019"/>
              <a:gd name="connsiteX8" fmla="*/ 11297 w 30478"/>
              <a:gd name="connsiteY8" fmla="*/ 27377 h 31019"/>
              <a:gd name="connsiteX9" fmla="*/ 15931 w 30478"/>
              <a:gd name="connsiteY9" fmla="*/ 31019 h 31019"/>
              <a:gd name="connsiteX10" fmla="*/ 30478 w 30478"/>
              <a:gd name="connsiteY10" fmla="*/ 12483 h 31019"/>
              <a:gd name="connsiteX11" fmla="*/ 25845 w 30478"/>
              <a:gd name="connsiteY11" fmla="*/ 8855 h 31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478" h="31019">
                <a:moveTo>
                  <a:pt x="25845" y="8855"/>
                </a:moveTo>
                <a:lnTo>
                  <a:pt x="17746" y="19169"/>
                </a:lnTo>
                <a:lnTo>
                  <a:pt x="19066" y="3564"/>
                </a:lnTo>
                <a:lnTo>
                  <a:pt x="14547" y="0"/>
                </a:lnTo>
                <a:lnTo>
                  <a:pt x="0" y="18547"/>
                </a:lnTo>
                <a:lnTo>
                  <a:pt x="571" y="18991"/>
                </a:lnTo>
                <a:lnTo>
                  <a:pt x="4633" y="22176"/>
                </a:lnTo>
                <a:lnTo>
                  <a:pt x="12516" y="12115"/>
                </a:lnTo>
                <a:lnTo>
                  <a:pt x="11297" y="27377"/>
                </a:lnTo>
                <a:lnTo>
                  <a:pt x="15931" y="31019"/>
                </a:lnTo>
                <a:lnTo>
                  <a:pt x="30478" y="12483"/>
                </a:lnTo>
                <a:lnTo>
                  <a:pt x="25845" y="8855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11617033" y="10159470"/>
            <a:ext cx="17784" cy="23266"/>
          </a:xfrm>
          <a:custGeom>
            <a:avLst/>
            <a:gdLst>
              <a:gd name="connsiteX0" fmla="*/ 12503 w 17784"/>
              <a:gd name="connsiteY0" fmla="*/ 0 h 23266"/>
              <a:gd name="connsiteX1" fmla="*/ 0 w 17784"/>
              <a:gd name="connsiteY1" fmla="*/ 19968 h 23266"/>
              <a:gd name="connsiteX2" fmla="*/ 609 w 17784"/>
              <a:gd name="connsiteY2" fmla="*/ 20349 h 23266"/>
              <a:gd name="connsiteX3" fmla="*/ 5293 w 17784"/>
              <a:gd name="connsiteY3" fmla="*/ 23266 h 23266"/>
              <a:gd name="connsiteX4" fmla="*/ 17784 w 17784"/>
              <a:gd name="connsiteY4" fmla="*/ 3285 h 23266"/>
              <a:gd name="connsiteX5" fmla="*/ 12503 w 17784"/>
              <a:gd name="connsiteY5" fmla="*/ 0 h 23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7784" h="23266">
                <a:moveTo>
                  <a:pt x="12503" y="0"/>
                </a:moveTo>
                <a:lnTo>
                  <a:pt x="0" y="19968"/>
                </a:lnTo>
                <a:lnTo>
                  <a:pt x="609" y="20349"/>
                </a:lnTo>
                <a:lnTo>
                  <a:pt x="5293" y="23266"/>
                </a:lnTo>
                <a:lnTo>
                  <a:pt x="17784" y="3285"/>
                </a:lnTo>
                <a:lnTo>
                  <a:pt x="12503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11631522" y="10163685"/>
            <a:ext cx="22379" cy="26997"/>
          </a:xfrm>
          <a:custGeom>
            <a:avLst/>
            <a:gdLst>
              <a:gd name="connsiteX0" fmla="*/ 20082 w 22379"/>
              <a:gd name="connsiteY0" fmla="*/ 13689 h 26997"/>
              <a:gd name="connsiteX1" fmla="*/ 22379 w 22379"/>
              <a:gd name="connsiteY1" fmla="*/ 9058 h 26997"/>
              <a:gd name="connsiteX2" fmla="*/ 4265 w 22379"/>
              <a:gd name="connsiteY2" fmla="*/ 0 h 26997"/>
              <a:gd name="connsiteX3" fmla="*/ 1954 w 22379"/>
              <a:gd name="connsiteY3" fmla="*/ 4618 h 26997"/>
              <a:gd name="connsiteX4" fmla="*/ 8251 w 22379"/>
              <a:gd name="connsiteY4" fmla="*/ 7764 h 26997"/>
              <a:gd name="connsiteX5" fmla="*/ 0 w 22379"/>
              <a:gd name="connsiteY5" fmla="*/ 24218 h 26997"/>
              <a:gd name="connsiteX6" fmla="*/ 622 w 22379"/>
              <a:gd name="connsiteY6" fmla="*/ 24536 h 26997"/>
              <a:gd name="connsiteX7" fmla="*/ 5560 w 22379"/>
              <a:gd name="connsiteY7" fmla="*/ 26997 h 26997"/>
              <a:gd name="connsiteX8" fmla="*/ 13785 w 22379"/>
              <a:gd name="connsiteY8" fmla="*/ 10542 h 26997"/>
              <a:gd name="connsiteX9" fmla="*/ 20082 w 22379"/>
              <a:gd name="connsiteY9" fmla="*/ 13689 h 26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2379" h="26997">
                <a:moveTo>
                  <a:pt x="20082" y="13689"/>
                </a:moveTo>
                <a:lnTo>
                  <a:pt x="22379" y="9058"/>
                </a:lnTo>
                <a:lnTo>
                  <a:pt x="4265" y="0"/>
                </a:lnTo>
                <a:lnTo>
                  <a:pt x="1954" y="4618"/>
                </a:lnTo>
                <a:lnTo>
                  <a:pt x="8251" y="7764"/>
                </a:lnTo>
                <a:lnTo>
                  <a:pt x="0" y="24218"/>
                </a:lnTo>
                <a:lnTo>
                  <a:pt x="622" y="24536"/>
                </a:lnTo>
                <a:lnTo>
                  <a:pt x="5560" y="26997"/>
                </a:lnTo>
                <a:lnTo>
                  <a:pt x="13785" y="10542"/>
                </a:lnTo>
                <a:lnTo>
                  <a:pt x="20082" y="1368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11669791" y="10178755"/>
            <a:ext cx="20894" cy="25829"/>
          </a:xfrm>
          <a:custGeom>
            <a:avLst/>
            <a:gdLst>
              <a:gd name="connsiteX0" fmla="*/ 20894 w 20894"/>
              <a:gd name="connsiteY0" fmla="*/ 4300 h 25829"/>
              <a:gd name="connsiteX1" fmla="*/ 1104 w 20894"/>
              <a:gd name="connsiteY1" fmla="*/ 0 h 25829"/>
              <a:gd name="connsiteX2" fmla="*/ 0 w 20894"/>
              <a:gd name="connsiteY2" fmla="*/ 5049 h 25829"/>
              <a:gd name="connsiteX3" fmla="*/ 6880 w 20894"/>
              <a:gd name="connsiteY3" fmla="*/ 6533 h 25829"/>
              <a:gd name="connsiteX4" fmla="*/ 2970 w 20894"/>
              <a:gd name="connsiteY4" fmla="*/ 24510 h 25829"/>
              <a:gd name="connsiteX5" fmla="*/ 3643 w 20894"/>
              <a:gd name="connsiteY5" fmla="*/ 24662 h 25829"/>
              <a:gd name="connsiteX6" fmla="*/ 9038 w 20894"/>
              <a:gd name="connsiteY6" fmla="*/ 25829 h 25829"/>
              <a:gd name="connsiteX7" fmla="*/ 12935 w 20894"/>
              <a:gd name="connsiteY7" fmla="*/ 7865 h 25829"/>
              <a:gd name="connsiteX8" fmla="*/ 19802 w 20894"/>
              <a:gd name="connsiteY8" fmla="*/ 9349 h 25829"/>
              <a:gd name="connsiteX9" fmla="*/ 20894 w 20894"/>
              <a:gd name="connsiteY9" fmla="*/ 4300 h 25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0894" h="25829">
                <a:moveTo>
                  <a:pt x="20894" y="4300"/>
                </a:moveTo>
                <a:lnTo>
                  <a:pt x="1104" y="0"/>
                </a:lnTo>
                <a:lnTo>
                  <a:pt x="0" y="5049"/>
                </a:lnTo>
                <a:lnTo>
                  <a:pt x="6880" y="6533"/>
                </a:lnTo>
                <a:lnTo>
                  <a:pt x="2970" y="24510"/>
                </a:lnTo>
                <a:lnTo>
                  <a:pt x="3643" y="24662"/>
                </a:lnTo>
                <a:lnTo>
                  <a:pt x="9038" y="25829"/>
                </a:lnTo>
                <a:lnTo>
                  <a:pt x="12935" y="7865"/>
                </a:lnTo>
                <a:lnTo>
                  <a:pt x="19802" y="9349"/>
                </a:lnTo>
                <a:lnTo>
                  <a:pt x="20894" y="430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11689326" y="10182959"/>
            <a:ext cx="8974" cy="24129"/>
          </a:xfrm>
          <a:custGeom>
            <a:avLst/>
            <a:gdLst>
              <a:gd name="connsiteX0" fmla="*/ 0 w 8974"/>
              <a:gd name="connsiteY0" fmla="*/ 23393 h 24129"/>
              <a:gd name="connsiteX1" fmla="*/ 723 w 8974"/>
              <a:gd name="connsiteY1" fmla="*/ 23483 h 24129"/>
              <a:gd name="connsiteX2" fmla="*/ 6169 w 8974"/>
              <a:gd name="connsiteY2" fmla="*/ 24129 h 24129"/>
              <a:gd name="connsiteX3" fmla="*/ 8974 w 8974"/>
              <a:gd name="connsiteY3" fmla="*/ 723 h 24129"/>
              <a:gd name="connsiteX4" fmla="*/ 2805 w 8974"/>
              <a:gd name="connsiteY4" fmla="*/ 0 h 24129"/>
              <a:gd name="connsiteX5" fmla="*/ 0 w 8974"/>
              <a:gd name="connsiteY5" fmla="*/ 23393 h 241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74" h="24129">
                <a:moveTo>
                  <a:pt x="0" y="23393"/>
                </a:moveTo>
                <a:lnTo>
                  <a:pt x="723" y="23483"/>
                </a:lnTo>
                <a:lnTo>
                  <a:pt x="6169" y="24129"/>
                </a:lnTo>
                <a:lnTo>
                  <a:pt x="8974" y="723"/>
                </a:lnTo>
                <a:lnTo>
                  <a:pt x="2805" y="0"/>
                </a:lnTo>
                <a:lnTo>
                  <a:pt x="0" y="2339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11726079" y="10181353"/>
            <a:ext cx="23420" cy="26223"/>
          </a:xfrm>
          <a:custGeom>
            <a:avLst/>
            <a:gdLst>
              <a:gd name="connsiteX0" fmla="*/ 14204 w 23420"/>
              <a:gd name="connsiteY0" fmla="*/ 837 h 26223"/>
              <a:gd name="connsiteX1" fmla="*/ 16121 w 23420"/>
              <a:gd name="connsiteY1" fmla="*/ 13815 h 26223"/>
              <a:gd name="connsiteX2" fmla="*/ 5686 w 23420"/>
              <a:gd name="connsiteY2" fmla="*/ 2080 h 26223"/>
              <a:gd name="connsiteX3" fmla="*/ 0 w 23420"/>
              <a:gd name="connsiteY3" fmla="*/ 2905 h 26223"/>
              <a:gd name="connsiteX4" fmla="*/ 3414 w 23420"/>
              <a:gd name="connsiteY4" fmla="*/ 26223 h 26223"/>
              <a:gd name="connsiteX5" fmla="*/ 4138 w 23420"/>
              <a:gd name="connsiteY5" fmla="*/ 26147 h 26223"/>
              <a:gd name="connsiteX6" fmla="*/ 9228 w 23420"/>
              <a:gd name="connsiteY6" fmla="*/ 25386 h 26223"/>
              <a:gd name="connsiteX7" fmla="*/ 7375 w 23420"/>
              <a:gd name="connsiteY7" fmla="*/ 12737 h 26223"/>
              <a:gd name="connsiteX8" fmla="*/ 17593 w 23420"/>
              <a:gd name="connsiteY8" fmla="*/ 24180 h 26223"/>
              <a:gd name="connsiteX9" fmla="*/ 23420 w 23420"/>
              <a:gd name="connsiteY9" fmla="*/ 23317 h 26223"/>
              <a:gd name="connsiteX10" fmla="*/ 20018 w 23420"/>
              <a:gd name="connsiteY10" fmla="*/ 0 h 26223"/>
              <a:gd name="connsiteX11" fmla="*/ 14204 w 23420"/>
              <a:gd name="connsiteY11" fmla="*/ 837 h 26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3420" h="26223">
                <a:moveTo>
                  <a:pt x="14204" y="837"/>
                </a:moveTo>
                <a:lnTo>
                  <a:pt x="16121" y="13815"/>
                </a:lnTo>
                <a:lnTo>
                  <a:pt x="5686" y="2080"/>
                </a:lnTo>
                <a:lnTo>
                  <a:pt x="0" y="2905"/>
                </a:lnTo>
                <a:lnTo>
                  <a:pt x="3414" y="26223"/>
                </a:lnTo>
                <a:lnTo>
                  <a:pt x="4138" y="26147"/>
                </a:lnTo>
                <a:lnTo>
                  <a:pt x="9228" y="25386"/>
                </a:lnTo>
                <a:lnTo>
                  <a:pt x="7375" y="12737"/>
                </a:lnTo>
                <a:lnTo>
                  <a:pt x="17593" y="24180"/>
                </a:lnTo>
                <a:lnTo>
                  <a:pt x="23420" y="23317"/>
                </a:lnTo>
                <a:lnTo>
                  <a:pt x="20018" y="0"/>
                </a:lnTo>
                <a:lnTo>
                  <a:pt x="14204" y="837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11758351" y="10176182"/>
            <a:ext cx="25007" cy="24103"/>
          </a:xfrm>
          <a:custGeom>
            <a:avLst/>
            <a:gdLst>
              <a:gd name="connsiteX0" fmla="*/ 12046 w 25007"/>
              <a:gd name="connsiteY0" fmla="*/ 17139 h 24103"/>
              <a:gd name="connsiteX1" fmla="*/ 5851 w 25007"/>
              <a:gd name="connsiteY1" fmla="*/ 0 h 24103"/>
              <a:gd name="connsiteX2" fmla="*/ 0 w 25007"/>
              <a:gd name="connsiteY2" fmla="*/ 2105 h 24103"/>
              <a:gd name="connsiteX3" fmla="*/ 7959 w 25007"/>
              <a:gd name="connsiteY3" fmla="*/ 24103 h 24103"/>
              <a:gd name="connsiteX4" fmla="*/ 8631 w 25007"/>
              <a:gd name="connsiteY4" fmla="*/ 23838 h 24103"/>
              <a:gd name="connsiteX5" fmla="*/ 25007 w 25007"/>
              <a:gd name="connsiteY5" fmla="*/ 17926 h 24103"/>
              <a:gd name="connsiteX6" fmla="*/ 23255 w 25007"/>
              <a:gd name="connsiteY6" fmla="*/ 13079 h 24103"/>
              <a:gd name="connsiteX7" fmla="*/ 12046 w 25007"/>
              <a:gd name="connsiteY7" fmla="*/ 17139 h 24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007" h="24103">
                <a:moveTo>
                  <a:pt x="12046" y="17139"/>
                </a:moveTo>
                <a:lnTo>
                  <a:pt x="5851" y="0"/>
                </a:lnTo>
                <a:lnTo>
                  <a:pt x="0" y="2105"/>
                </a:lnTo>
                <a:lnTo>
                  <a:pt x="7959" y="24103"/>
                </a:lnTo>
                <a:lnTo>
                  <a:pt x="8631" y="23838"/>
                </a:lnTo>
                <a:lnTo>
                  <a:pt x="25007" y="17926"/>
                </a:lnTo>
                <a:lnTo>
                  <a:pt x="23255" y="13079"/>
                </a:lnTo>
                <a:lnTo>
                  <a:pt x="12046" y="17139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11776784" y="10168351"/>
            <a:ext cx="15702" cy="23977"/>
          </a:xfrm>
          <a:custGeom>
            <a:avLst/>
            <a:gdLst>
              <a:gd name="connsiteX0" fmla="*/ 0 w 15702"/>
              <a:gd name="connsiteY0" fmla="*/ 2651 h 23977"/>
              <a:gd name="connsiteX1" fmla="*/ 10092 w 15702"/>
              <a:gd name="connsiteY1" fmla="*/ 23977 h 23977"/>
              <a:gd name="connsiteX2" fmla="*/ 10739 w 15702"/>
              <a:gd name="connsiteY2" fmla="*/ 23634 h 23977"/>
              <a:gd name="connsiteX3" fmla="*/ 15702 w 15702"/>
              <a:gd name="connsiteY3" fmla="*/ 21301 h 23977"/>
              <a:gd name="connsiteX4" fmla="*/ 5636 w 15702"/>
              <a:gd name="connsiteY4" fmla="*/ 0 h 23977"/>
              <a:gd name="connsiteX5" fmla="*/ 0 w 15702"/>
              <a:gd name="connsiteY5" fmla="*/ 2651 h 2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702" h="23977">
                <a:moveTo>
                  <a:pt x="0" y="2651"/>
                </a:moveTo>
                <a:lnTo>
                  <a:pt x="10092" y="23977"/>
                </a:lnTo>
                <a:lnTo>
                  <a:pt x="10739" y="23634"/>
                </a:lnTo>
                <a:lnTo>
                  <a:pt x="15702" y="21301"/>
                </a:lnTo>
                <a:lnTo>
                  <a:pt x="5636" y="0"/>
                </a:lnTo>
                <a:lnTo>
                  <a:pt x="0" y="2651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11787327" y="10160200"/>
            <a:ext cx="23953" cy="24840"/>
          </a:xfrm>
          <a:custGeom>
            <a:avLst/>
            <a:gdLst>
              <a:gd name="connsiteX0" fmla="*/ 20031 w 23953"/>
              <a:gd name="connsiteY0" fmla="*/ 8233 h 24840"/>
              <a:gd name="connsiteX1" fmla="*/ 16959 w 23953"/>
              <a:gd name="connsiteY1" fmla="*/ 7535 h 24840"/>
              <a:gd name="connsiteX2" fmla="*/ 16273 w 23953"/>
              <a:gd name="connsiteY2" fmla="*/ 7573 h 24840"/>
              <a:gd name="connsiteX3" fmla="*/ 10853 w 23953"/>
              <a:gd name="connsiteY3" fmla="*/ 8931 h 24840"/>
              <a:gd name="connsiteX4" fmla="*/ 6816 w 23953"/>
              <a:gd name="connsiteY4" fmla="*/ 9895 h 24840"/>
              <a:gd name="connsiteX5" fmla="*/ 6626 w 23953"/>
              <a:gd name="connsiteY5" fmla="*/ 9883 h 24840"/>
              <a:gd name="connsiteX6" fmla="*/ 5851 w 23953"/>
              <a:gd name="connsiteY6" fmla="*/ 9451 h 24840"/>
              <a:gd name="connsiteX7" fmla="*/ 5712 w 23953"/>
              <a:gd name="connsiteY7" fmla="*/ 8994 h 24840"/>
              <a:gd name="connsiteX8" fmla="*/ 5826 w 23953"/>
              <a:gd name="connsiteY8" fmla="*/ 8538 h 24840"/>
              <a:gd name="connsiteX9" fmla="*/ 7934 w 23953"/>
              <a:gd name="connsiteY9" fmla="*/ 6482 h 24840"/>
              <a:gd name="connsiteX10" fmla="*/ 10307 w 23953"/>
              <a:gd name="connsiteY10" fmla="*/ 5645 h 24840"/>
              <a:gd name="connsiteX11" fmla="*/ 10485 w 23953"/>
              <a:gd name="connsiteY11" fmla="*/ 5658 h 24840"/>
              <a:gd name="connsiteX12" fmla="*/ 12414 w 23953"/>
              <a:gd name="connsiteY12" fmla="*/ 6850 h 24840"/>
              <a:gd name="connsiteX13" fmla="*/ 12820 w 23953"/>
              <a:gd name="connsiteY13" fmla="*/ 7307 h 24840"/>
              <a:gd name="connsiteX14" fmla="*/ 17924 w 23953"/>
              <a:gd name="connsiteY14" fmla="*/ 3933 h 24840"/>
              <a:gd name="connsiteX15" fmla="*/ 17543 w 23953"/>
              <a:gd name="connsiteY15" fmla="*/ 3349 h 24840"/>
              <a:gd name="connsiteX16" fmla="*/ 12491 w 23953"/>
              <a:gd name="connsiteY16" fmla="*/ 75 h 24840"/>
              <a:gd name="connsiteX17" fmla="*/ 11513 w 23953"/>
              <a:gd name="connsiteY17" fmla="*/ 0 h 24840"/>
              <a:gd name="connsiteX18" fmla="*/ 5318 w 23953"/>
              <a:gd name="connsiteY18" fmla="*/ 2080 h 24840"/>
              <a:gd name="connsiteX19" fmla="*/ 1523 w 23953"/>
              <a:gd name="connsiteY19" fmla="*/ 5302 h 24840"/>
              <a:gd name="connsiteX20" fmla="*/ 25 w 23953"/>
              <a:gd name="connsiteY20" fmla="*/ 9146 h 24840"/>
              <a:gd name="connsiteX21" fmla="*/ 0 w 23953"/>
              <a:gd name="connsiteY21" fmla="*/ 9628 h 24840"/>
              <a:gd name="connsiteX22" fmla="*/ 875 w 23953"/>
              <a:gd name="connsiteY22" fmla="*/ 12813 h 24840"/>
              <a:gd name="connsiteX23" fmla="*/ 5547 w 23953"/>
              <a:gd name="connsiteY23" fmla="*/ 15819 h 24840"/>
              <a:gd name="connsiteX24" fmla="*/ 6537 w 23953"/>
              <a:gd name="connsiteY24" fmla="*/ 15895 h 24840"/>
              <a:gd name="connsiteX25" fmla="*/ 11640 w 23953"/>
              <a:gd name="connsiteY25" fmla="*/ 14894 h 24840"/>
              <a:gd name="connsiteX26" fmla="*/ 15347 w 23953"/>
              <a:gd name="connsiteY26" fmla="*/ 13752 h 24840"/>
              <a:gd name="connsiteX27" fmla="*/ 16451 w 23953"/>
              <a:gd name="connsiteY27" fmla="*/ 13612 h 24840"/>
              <a:gd name="connsiteX28" fmla="*/ 16933 w 23953"/>
              <a:gd name="connsiteY28" fmla="*/ 13689 h 24840"/>
              <a:gd name="connsiteX29" fmla="*/ 17657 w 23953"/>
              <a:gd name="connsiteY29" fmla="*/ 14247 h 24840"/>
              <a:gd name="connsiteX30" fmla="*/ 17911 w 23953"/>
              <a:gd name="connsiteY30" fmla="*/ 15122 h 24840"/>
              <a:gd name="connsiteX31" fmla="*/ 17708 w 23953"/>
              <a:gd name="connsiteY31" fmla="*/ 16074 h 24840"/>
              <a:gd name="connsiteX32" fmla="*/ 15486 w 23953"/>
              <a:gd name="connsiteY32" fmla="*/ 18294 h 24840"/>
              <a:gd name="connsiteX33" fmla="*/ 12884 w 23953"/>
              <a:gd name="connsiteY33" fmla="*/ 19131 h 24840"/>
              <a:gd name="connsiteX34" fmla="*/ 12465 w 23953"/>
              <a:gd name="connsiteY34" fmla="*/ 19105 h 24840"/>
              <a:gd name="connsiteX35" fmla="*/ 9749 w 23953"/>
              <a:gd name="connsiteY35" fmla="*/ 17457 h 24840"/>
              <a:gd name="connsiteX36" fmla="*/ 9330 w 23953"/>
              <a:gd name="connsiteY36" fmla="*/ 16987 h 24840"/>
              <a:gd name="connsiteX37" fmla="*/ 4442 w 23953"/>
              <a:gd name="connsiteY37" fmla="*/ 20564 h 24840"/>
              <a:gd name="connsiteX38" fmla="*/ 4912 w 23953"/>
              <a:gd name="connsiteY38" fmla="*/ 21148 h 24840"/>
              <a:gd name="connsiteX39" fmla="*/ 10764 w 23953"/>
              <a:gd name="connsiteY39" fmla="*/ 24751 h 24840"/>
              <a:gd name="connsiteX40" fmla="*/ 11805 w 23953"/>
              <a:gd name="connsiteY40" fmla="*/ 24840 h 24840"/>
              <a:gd name="connsiteX41" fmla="*/ 18139 w 23953"/>
              <a:gd name="connsiteY41" fmla="*/ 22772 h 24840"/>
              <a:gd name="connsiteX42" fmla="*/ 22328 w 23953"/>
              <a:gd name="connsiteY42" fmla="*/ 19245 h 24840"/>
              <a:gd name="connsiteX43" fmla="*/ 23953 w 23953"/>
              <a:gd name="connsiteY43" fmla="*/ 15071 h 24840"/>
              <a:gd name="connsiteX44" fmla="*/ 23953 w 23953"/>
              <a:gd name="connsiteY44" fmla="*/ 14640 h 24840"/>
              <a:gd name="connsiteX45" fmla="*/ 22976 w 23953"/>
              <a:gd name="connsiteY45" fmla="*/ 11037 h 24840"/>
              <a:gd name="connsiteX46" fmla="*/ 20031 w 23953"/>
              <a:gd name="connsiteY46" fmla="*/ 8233 h 24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3953" h="24840">
                <a:moveTo>
                  <a:pt x="20031" y="8233"/>
                </a:moveTo>
                <a:cubicBezTo>
                  <a:pt x="19091" y="7777"/>
                  <a:pt x="18051" y="7535"/>
                  <a:pt x="16959" y="7535"/>
                </a:cubicBezTo>
                <a:cubicBezTo>
                  <a:pt x="16743" y="7535"/>
                  <a:pt x="16502" y="7561"/>
                  <a:pt x="16273" y="7573"/>
                </a:cubicBezTo>
                <a:cubicBezTo>
                  <a:pt x="14928" y="7701"/>
                  <a:pt x="13138" y="8144"/>
                  <a:pt x="10853" y="8931"/>
                </a:cubicBezTo>
                <a:cubicBezTo>
                  <a:pt x="8873" y="9590"/>
                  <a:pt x="7489" y="9895"/>
                  <a:pt x="6816" y="9895"/>
                </a:cubicBezTo>
                <a:cubicBezTo>
                  <a:pt x="6753" y="9895"/>
                  <a:pt x="6677" y="9895"/>
                  <a:pt x="6626" y="9883"/>
                </a:cubicBezTo>
                <a:cubicBezTo>
                  <a:pt x="6194" y="9831"/>
                  <a:pt x="6017" y="9692"/>
                  <a:pt x="5851" y="9451"/>
                </a:cubicBezTo>
                <a:cubicBezTo>
                  <a:pt x="5763" y="9286"/>
                  <a:pt x="5712" y="9146"/>
                  <a:pt x="5712" y="8994"/>
                </a:cubicBezTo>
                <a:cubicBezTo>
                  <a:pt x="5712" y="8867"/>
                  <a:pt x="5737" y="8728"/>
                  <a:pt x="5826" y="8538"/>
                </a:cubicBezTo>
                <a:cubicBezTo>
                  <a:pt x="6143" y="7865"/>
                  <a:pt x="6816" y="7155"/>
                  <a:pt x="7934" y="6482"/>
                </a:cubicBezTo>
                <a:cubicBezTo>
                  <a:pt x="8898" y="5899"/>
                  <a:pt x="9698" y="5632"/>
                  <a:pt x="10307" y="5645"/>
                </a:cubicBezTo>
                <a:cubicBezTo>
                  <a:pt x="10345" y="5645"/>
                  <a:pt x="10396" y="5645"/>
                  <a:pt x="10485" y="5658"/>
                </a:cubicBezTo>
                <a:cubicBezTo>
                  <a:pt x="11081" y="5708"/>
                  <a:pt x="11729" y="6063"/>
                  <a:pt x="12414" y="6850"/>
                </a:cubicBezTo>
                <a:lnTo>
                  <a:pt x="12820" y="7307"/>
                </a:lnTo>
                <a:lnTo>
                  <a:pt x="17924" y="3933"/>
                </a:lnTo>
                <a:lnTo>
                  <a:pt x="17543" y="3349"/>
                </a:lnTo>
                <a:cubicBezTo>
                  <a:pt x="16350" y="1496"/>
                  <a:pt x="14611" y="368"/>
                  <a:pt x="12491" y="75"/>
                </a:cubicBezTo>
                <a:cubicBezTo>
                  <a:pt x="12173" y="37"/>
                  <a:pt x="11843" y="0"/>
                  <a:pt x="11513" y="0"/>
                </a:cubicBezTo>
                <a:cubicBezTo>
                  <a:pt x="9634" y="12"/>
                  <a:pt x="7578" y="723"/>
                  <a:pt x="5318" y="2080"/>
                </a:cubicBezTo>
                <a:cubicBezTo>
                  <a:pt x="3731" y="3044"/>
                  <a:pt x="2437" y="4097"/>
                  <a:pt x="1523" y="5302"/>
                </a:cubicBezTo>
                <a:cubicBezTo>
                  <a:pt x="634" y="6508"/>
                  <a:pt x="114" y="7802"/>
                  <a:pt x="25" y="9146"/>
                </a:cubicBezTo>
                <a:cubicBezTo>
                  <a:pt x="0" y="9311"/>
                  <a:pt x="0" y="9476"/>
                  <a:pt x="0" y="9628"/>
                </a:cubicBezTo>
                <a:cubicBezTo>
                  <a:pt x="0" y="10770"/>
                  <a:pt x="291" y="11849"/>
                  <a:pt x="875" y="12813"/>
                </a:cubicBezTo>
                <a:cubicBezTo>
                  <a:pt x="1866" y="14488"/>
                  <a:pt x="3503" y="15515"/>
                  <a:pt x="5547" y="15819"/>
                </a:cubicBezTo>
                <a:cubicBezTo>
                  <a:pt x="5851" y="15883"/>
                  <a:pt x="6169" y="15895"/>
                  <a:pt x="6537" y="15895"/>
                </a:cubicBezTo>
                <a:cubicBezTo>
                  <a:pt x="7908" y="15895"/>
                  <a:pt x="9583" y="15566"/>
                  <a:pt x="11640" y="14894"/>
                </a:cubicBezTo>
                <a:cubicBezTo>
                  <a:pt x="13570" y="14259"/>
                  <a:pt x="14826" y="13878"/>
                  <a:pt x="15347" y="13752"/>
                </a:cubicBezTo>
                <a:cubicBezTo>
                  <a:pt x="15791" y="13663"/>
                  <a:pt x="16159" y="13612"/>
                  <a:pt x="16451" y="13612"/>
                </a:cubicBezTo>
                <a:cubicBezTo>
                  <a:pt x="16667" y="13612"/>
                  <a:pt x="16819" y="13637"/>
                  <a:pt x="16933" y="13689"/>
                </a:cubicBezTo>
                <a:cubicBezTo>
                  <a:pt x="17238" y="13777"/>
                  <a:pt x="17467" y="13916"/>
                  <a:pt x="17657" y="14247"/>
                </a:cubicBezTo>
                <a:cubicBezTo>
                  <a:pt x="17835" y="14538"/>
                  <a:pt x="17911" y="14805"/>
                  <a:pt x="17911" y="15122"/>
                </a:cubicBezTo>
                <a:cubicBezTo>
                  <a:pt x="17911" y="15401"/>
                  <a:pt x="17835" y="15718"/>
                  <a:pt x="17708" y="16074"/>
                </a:cubicBezTo>
                <a:cubicBezTo>
                  <a:pt x="17441" y="16771"/>
                  <a:pt x="16743" y="17545"/>
                  <a:pt x="15486" y="18294"/>
                </a:cubicBezTo>
                <a:cubicBezTo>
                  <a:pt x="14521" y="18864"/>
                  <a:pt x="13671" y="19131"/>
                  <a:pt x="12884" y="19131"/>
                </a:cubicBezTo>
                <a:cubicBezTo>
                  <a:pt x="12744" y="19131"/>
                  <a:pt x="12605" y="19131"/>
                  <a:pt x="12465" y="19105"/>
                </a:cubicBezTo>
                <a:cubicBezTo>
                  <a:pt x="11589" y="18979"/>
                  <a:pt x="10688" y="18484"/>
                  <a:pt x="9749" y="17457"/>
                </a:cubicBezTo>
                <a:lnTo>
                  <a:pt x="9330" y="16987"/>
                </a:lnTo>
                <a:lnTo>
                  <a:pt x="4442" y="20564"/>
                </a:lnTo>
                <a:lnTo>
                  <a:pt x="4912" y="21148"/>
                </a:lnTo>
                <a:cubicBezTo>
                  <a:pt x="6537" y="23216"/>
                  <a:pt x="8492" y="24472"/>
                  <a:pt x="10764" y="24751"/>
                </a:cubicBezTo>
                <a:cubicBezTo>
                  <a:pt x="11081" y="24814"/>
                  <a:pt x="11450" y="24840"/>
                  <a:pt x="11805" y="24840"/>
                </a:cubicBezTo>
                <a:cubicBezTo>
                  <a:pt x="13785" y="24840"/>
                  <a:pt x="15893" y="24129"/>
                  <a:pt x="18139" y="22772"/>
                </a:cubicBezTo>
                <a:cubicBezTo>
                  <a:pt x="19954" y="21668"/>
                  <a:pt x="21364" y="20514"/>
                  <a:pt x="22328" y="19245"/>
                </a:cubicBezTo>
                <a:cubicBezTo>
                  <a:pt x="23319" y="17977"/>
                  <a:pt x="23852" y="16581"/>
                  <a:pt x="23953" y="15071"/>
                </a:cubicBezTo>
                <a:lnTo>
                  <a:pt x="23953" y="14640"/>
                </a:lnTo>
                <a:cubicBezTo>
                  <a:pt x="23953" y="13346"/>
                  <a:pt x="23636" y="12128"/>
                  <a:pt x="22976" y="11037"/>
                </a:cubicBezTo>
                <a:cubicBezTo>
                  <a:pt x="22202" y="9743"/>
                  <a:pt x="21211" y="8791"/>
                  <a:pt x="20031" y="8233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11802127" y="10144316"/>
            <a:ext cx="25058" cy="26667"/>
          </a:xfrm>
          <a:custGeom>
            <a:avLst/>
            <a:gdLst>
              <a:gd name="connsiteX0" fmla="*/ 19041 w 25058"/>
              <a:gd name="connsiteY0" fmla="*/ 4034 h 26667"/>
              <a:gd name="connsiteX1" fmla="*/ 15791 w 25058"/>
              <a:gd name="connsiteY1" fmla="*/ 0 h 26667"/>
              <a:gd name="connsiteX2" fmla="*/ 0 w 25058"/>
              <a:gd name="connsiteY2" fmla="*/ 12674 h 26667"/>
              <a:gd name="connsiteX3" fmla="*/ 3224 w 25058"/>
              <a:gd name="connsiteY3" fmla="*/ 16695 h 26667"/>
              <a:gd name="connsiteX4" fmla="*/ 8707 w 25058"/>
              <a:gd name="connsiteY4" fmla="*/ 12306 h 26667"/>
              <a:gd name="connsiteX5" fmla="*/ 20221 w 25058"/>
              <a:gd name="connsiteY5" fmla="*/ 26667 h 26667"/>
              <a:gd name="connsiteX6" fmla="*/ 20780 w 25058"/>
              <a:gd name="connsiteY6" fmla="*/ 26210 h 26667"/>
              <a:gd name="connsiteX7" fmla="*/ 25058 w 25058"/>
              <a:gd name="connsiteY7" fmla="*/ 22785 h 26667"/>
              <a:gd name="connsiteX8" fmla="*/ 13557 w 25058"/>
              <a:gd name="connsiteY8" fmla="*/ 8424 h 26667"/>
              <a:gd name="connsiteX9" fmla="*/ 19041 w 25058"/>
              <a:gd name="connsiteY9" fmla="*/ 4034 h 26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5058" h="26667">
                <a:moveTo>
                  <a:pt x="19041" y="4034"/>
                </a:moveTo>
                <a:lnTo>
                  <a:pt x="15791" y="0"/>
                </a:lnTo>
                <a:lnTo>
                  <a:pt x="0" y="12674"/>
                </a:lnTo>
                <a:lnTo>
                  <a:pt x="3224" y="16695"/>
                </a:lnTo>
                <a:lnTo>
                  <a:pt x="8707" y="12306"/>
                </a:lnTo>
                <a:lnTo>
                  <a:pt x="20221" y="26667"/>
                </a:lnTo>
                <a:lnTo>
                  <a:pt x="20780" y="26210"/>
                </a:lnTo>
                <a:lnTo>
                  <a:pt x="25058" y="22785"/>
                </a:lnTo>
                <a:lnTo>
                  <a:pt x="13557" y="8424"/>
                </a:lnTo>
                <a:lnTo>
                  <a:pt x="19041" y="4034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11818702" y="10129813"/>
            <a:ext cx="30491" cy="30015"/>
          </a:xfrm>
          <a:custGeom>
            <a:avLst/>
            <a:gdLst>
              <a:gd name="connsiteX0" fmla="*/ 17593 w 30491"/>
              <a:gd name="connsiteY0" fmla="*/ 21973 h 30015"/>
              <a:gd name="connsiteX1" fmla="*/ 14280 w 30491"/>
              <a:gd name="connsiteY1" fmla="*/ 18788 h 30015"/>
              <a:gd name="connsiteX2" fmla="*/ 22481 w 30491"/>
              <a:gd name="connsiteY2" fmla="*/ 10186 h 30015"/>
              <a:gd name="connsiteX3" fmla="*/ 18774 w 30491"/>
              <a:gd name="connsiteY3" fmla="*/ 6635 h 30015"/>
              <a:gd name="connsiteX4" fmla="*/ 10535 w 30491"/>
              <a:gd name="connsiteY4" fmla="*/ 15236 h 30015"/>
              <a:gd name="connsiteX5" fmla="*/ 8022 w 30491"/>
              <a:gd name="connsiteY5" fmla="*/ 12826 h 30015"/>
              <a:gd name="connsiteX6" fmla="*/ 16857 w 30491"/>
              <a:gd name="connsiteY6" fmla="*/ 3577 h 30015"/>
              <a:gd name="connsiteX7" fmla="*/ 13099 w 30491"/>
              <a:gd name="connsiteY7" fmla="*/ 0 h 30015"/>
              <a:gd name="connsiteX8" fmla="*/ 0 w 30491"/>
              <a:gd name="connsiteY8" fmla="*/ 13739 h 30015"/>
              <a:gd name="connsiteX9" fmla="*/ 17035 w 30491"/>
              <a:gd name="connsiteY9" fmla="*/ 30015 h 30015"/>
              <a:gd name="connsiteX10" fmla="*/ 17517 w 30491"/>
              <a:gd name="connsiteY10" fmla="*/ 29509 h 30015"/>
              <a:gd name="connsiteX11" fmla="*/ 30491 w 30491"/>
              <a:gd name="connsiteY11" fmla="*/ 15972 h 30015"/>
              <a:gd name="connsiteX12" fmla="*/ 26746 w 30491"/>
              <a:gd name="connsiteY12" fmla="*/ 12407 h 30015"/>
              <a:gd name="connsiteX13" fmla="*/ 17593 w 30491"/>
              <a:gd name="connsiteY13" fmla="*/ 21973 h 30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0491" h="30015">
                <a:moveTo>
                  <a:pt x="17593" y="21973"/>
                </a:moveTo>
                <a:lnTo>
                  <a:pt x="14280" y="18788"/>
                </a:lnTo>
                <a:lnTo>
                  <a:pt x="22481" y="10186"/>
                </a:lnTo>
                <a:lnTo>
                  <a:pt x="18774" y="6635"/>
                </a:lnTo>
                <a:lnTo>
                  <a:pt x="10535" y="15236"/>
                </a:lnTo>
                <a:lnTo>
                  <a:pt x="8022" y="12826"/>
                </a:lnTo>
                <a:lnTo>
                  <a:pt x="16857" y="3577"/>
                </a:lnTo>
                <a:lnTo>
                  <a:pt x="13099" y="0"/>
                </a:lnTo>
                <a:lnTo>
                  <a:pt x="0" y="13739"/>
                </a:lnTo>
                <a:lnTo>
                  <a:pt x="17035" y="30015"/>
                </a:lnTo>
                <a:lnTo>
                  <a:pt x="17517" y="29509"/>
                </a:lnTo>
                <a:lnTo>
                  <a:pt x="30491" y="15972"/>
                </a:lnTo>
                <a:lnTo>
                  <a:pt x="26746" y="12407"/>
                </a:lnTo>
                <a:lnTo>
                  <a:pt x="17593" y="21973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11757139" y="9911706"/>
            <a:ext cx="83958" cy="240360"/>
          </a:xfrm>
          <a:custGeom>
            <a:avLst/>
            <a:gdLst>
              <a:gd name="connsiteX0" fmla="*/ 83260 w 83958"/>
              <a:gd name="connsiteY0" fmla="*/ 106998 h 240360"/>
              <a:gd name="connsiteX1" fmla="*/ 50116 w 83958"/>
              <a:gd name="connsiteY1" fmla="*/ 106998 h 240360"/>
              <a:gd name="connsiteX2" fmla="*/ 51068 w 83958"/>
              <a:gd name="connsiteY2" fmla="*/ 120180 h 240360"/>
              <a:gd name="connsiteX3" fmla="*/ 29843 w 83958"/>
              <a:gd name="connsiteY3" fmla="*/ 180047 h 240360"/>
              <a:gd name="connsiteX4" fmla="*/ 29716 w 83958"/>
              <a:gd name="connsiteY4" fmla="*/ 15287 h 240360"/>
              <a:gd name="connsiteX5" fmla="*/ 0 w 83958"/>
              <a:gd name="connsiteY5" fmla="*/ 0 h 240360"/>
              <a:gd name="connsiteX6" fmla="*/ 0 w 83958"/>
              <a:gd name="connsiteY6" fmla="*/ 240360 h 240360"/>
              <a:gd name="connsiteX7" fmla="*/ 83958 w 83958"/>
              <a:gd name="connsiteY7" fmla="*/ 120180 h 240360"/>
              <a:gd name="connsiteX8" fmla="*/ 83260 w 83958"/>
              <a:gd name="connsiteY8" fmla="*/ 106998 h 240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958" h="240360">
                <a:moveTo>
                  <a:pt x="83260" y="106998"/>
                </a:moveTo>
                <a:lnTo>
                  <a:pt x="50116" y="106998"/>
                </a:lnTo>
                <a:cubicBezTo>
                  <a:pt x="50725" y="111299"/>
                  <a:pt x="51068" y="115702"/>
                  <a:pt x="51068" y="120180"/>
                </a:cubicBezTo>
                <a:cubicBezTo>
                  <a:pt x="51068" y="142876"/>
                  <a:pt x="43121" y="163707"/>
                  <a:pt x="29843" y="180047"/>
                </a:cubicBezTo>
                <a:lnTo>
                  <a:pt x="29716" y="15287"/>
                </a:lnTo>
                <a:cubicBezTo>
                  <a:pt x="20437" y="8652"/>
                  <a:pt x="10904" y="4009"/>
                  <a:pt x="0" y="0"/>
                </a:cubicBezTo>
                <a:lnTo>
                  <a:pt x="0" y="240360"/>
                </a:lnTo>
                <a:cubicBezTo>
                  <a:pt x="48999" y="222370"/>
                  <a:pt x="83958" y="175366"/>
                  <a:pt x="83958" y="120180"/>
                </a:cubicBezTo>
                <a:cubicBezTo>
                  <a:pt x="83958" y="115727"/>
                  <a:pt x="83717" y="111337"/>
                  <a:pt x="83260" y="106998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11679065" y="9903907"/>
            <a:ext cx="71531" cy="255964"/>
          </a:xfrm>
          <a:custGeom>
            <a:avLst/>
            <a:gdLst>
              <a:gd name="connsiteX0" fmla="*/ 0 w 71531"/>
              <a:gd name="connsiteY0" fmla="*/ 4567 h 255964"/>
              <a:gd name="connsiteX1" fmla="*/ 0 w 71531"/>
              <a:gd name="connsiteY1" fmla="*/ 39151 h 255964"/>
              <a:gd name="connsiteX2" fmla="*/ 20272 w 71531"/>
              <a:gd name="connsiteY2" fmla="*/ 33860 h 255964"/>
              <a:gd name="connsiteX3" fmla="*/ 20272 w 71531"/>
              <a:gd name="connsiteY3" fmla="*/ 255215 h 255964"/>
              <a:gd name="connsiteX4" fmla="*/ 33969 w 71531"/>
              <a:gd name="connsiteY4" fmla="*/ 255964 h 255964"/>
              <a:gd name="connsiteX5" fmla="*/ 50662 w 71531"/>
              <a:gd name="connsiteY5" fmla="*/ 254873 h 255964"/>
              <a:gd name="connsiteX6" fmla="*/ 50662 w 71531"/>
              <a:gd name="connsiteY6" fmla="*/ 34355 h 255964"/>
              <a:gd name="connsiteX7" fmla="*/ 71531 w 71531"/>
              <a:gd name="connsiteY7" fmla="*/ 40571 h 255964"/>
              <a:gd name="connsiteX8" fmla="*/ 71531 w 71531"/>
              <a:gd name="connsiteY8" fmla="*/ 5595 h 255964"/>
              <a:gd name="connsiteX9" fmla="*/ 33969 w 71531"/>
              <a:gd name="connsiteY9" fmla="*/ 0 h 255964"/>
              <a:gd name="connsiteX10" fmla="*/ 0 w 71531"/>
              <a:gd name="connsiteY10" fmla="*/ 4567 h 255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531" h="255964">
                <a:moveTo>
                  <a:pt x="0" y="4567"/>
                </a:moveTo>
                <a:lnTo>
                  <a:pt x="0" y="39151"/>
                </a:lnTo>
                <a:cubicBezTo>
                  <a:pt x="6436" y="36664"/>
                  <a:pt x="13227" y="34887"/>
                  <a:pt x="20272" y="33860"/>
                </a:cubicBezTo>
                <a:lnTo>
                  <a:pt x="20272" y="255215"/>
                </a:lnTo>
                <a:cubicBezTo>
                  <a:pt x="24766" y="255697"/>
                  <a:pt x="29348" y="255964"/>
                  <a:pt x="33969" y="255964"/>
                </a:cubicBezTo>
                <a:cubicBezTo>
                  <a:pt x="39630" y="255964"/>
                  <a:pt x="45191" y="255583"/>
                  <a:pt x="50662" y="254873"/>
                </a:cubicBezTo>
                <a:lnTo>
                  <a:pt x="50662" y="34355"/>
                </a:lnTo>
                <a:cubicBezTo>
                  <a:pt x="57923" y="35662"/>
                  <a:pt x="64930" y="37742"/>
                  <a:pt x="71531" y="40571"/>
                </a:cubicBezTo>
                <a:lnTo>
                  <a:pt x="71531" y="5595"/>
                </a:lnTo>
                <a:cubicBezTo>
                  <a:pt x="59649" y="1966"/>
                  <a:pt x="47031" y="0"/>
                  <a:pt x="33969" y="0"/>
                </a:cubicBezTo>
                <a:cubicBezTo>
                  <a:pt x="22202" y="0"/>
                  <a:pt x="10815" y="1598"/>
                  <a:pt x="0" y="4567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11584990" y="9910462"/>
            <a:ext cx="87500" cy="242859"/>
          </a:xfrm>
          <a:custGeom>
            <a:avLst/>
            <a:gdLst>
              <a:gd name="connsiteX0" fmla="*/ 0 w 87500"/>
              <a:gd name="connsiteY0" fmla="*/ 121436 h 242859"/>
              <a:gd name="connsiteX1" fmla="*/ 87500 w 87500"/>
              <a:gd name="connsiteY1" fmla="*/ 242859 h 242859"/>
              <a:gd name="connsiteX2" fmla="*/ 87500 w 87500"/>
              <a:gd name="connsiteY2" fmla="*/ 207488 h 242859"/>
              <a:gd name="connsiteX3" fmla="*/ 34032 w 87500"/>
              <a:gd name="connsiteY3" fmla="*/ 136253 h 242859"/>
              <a:gd name="connsiteX4" fmla="*/ 85736 w 87500"/>
              <a:gd name="connsiteY4" fmla="*/ 136253 h 242859"/>
              <a:gd name="connsiteX5" fmla="*/ 85736 w 87500"/>
              <a:gd name="connsiteY5" fmla="*/ 104664 h 242859"/>
              <a:gd name="connsiteX6" fmla="*/ 34350 w 87500"/>
              <a:gd name="connsiteY6" fmla="*/ 104664 h 242859"/>
              <a:gd name="connsiteX7" fmla="*/ 87500 w 87500"/>
              <a:gd name="connsiteY7" fmla="*/ 35369 h 242859"/>
              <a:gd name="connsiteX8" fmla="*/ 87500 w 87500"/>
              <a:gd name="connsiteY8" fmla="*/ 0 h 242859"/>
              <a:gd name="connsiteX9" fmla="*/ 0 w 87500"/>
              <a:gd name="connsiteY9" fmla="*/ 121436 h 24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7500" h="242859">
                <a:moveTo>
                  <a:pt x="0" y="121436"/>
                </a:moveTo>
                <a:cubicBezTo>
                  <a:pt x="0" y="177941"/>
                  <a:pt x="36660" y="225884"/>
                  <a:pt x="87500" y="242859"/>
                </a:cubicBezTo>
                <a:lnTo>
                  <a:pt x="87500" y="207488"/>
                </a:lnTo>
                <a:cubicBezTo>
                  <a:pt x="59484" y="194295"/>
                  <a:pt x="38996" y="167856"/>
                  <a:pt x="34032" y="136253"/>
                </a:cubicBezTo>
                <a:lnTo>
                  <a:pt x="85736" y="136253"/>
                </a:lnTo>
                <a:lnTo>
                  <a:pt x="85736" y="104664"/>
                </a:lnTo>
                <a:lnTo>
                  <a:pt x="34350" y="104664"/>
                </a:lnTo>
                <a:cubicBezTo>
                  <a:pt x="39821" y="73937"/>
                  <a:pt x="60068" y="48297"/>
                  <a:pt x="87500" y="35369"/>
                </a:cubicBezTo>
                <a:lnTo>
                  <a:pt x="87500" y="0"/>
                </a:lnTo>
                <a:cubicBezTo>
                  <a:pt x="36660" y="16949"/>
                  <a:pt x="0" y="64916"/>
                  <a:pt x="0" y="121436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11807930" y="9997877"/>
            <a:ext cx="12693" cy="15033"/>
          </a:xfrm>
          <a:custGeom>
            <a:avLst/>
            <a:gdLst>
              <a:gd name="connsiteX0" fmla="*/ 8606 w 12693"/>
              <a:gd name="connsiteY0" fmla="*/ 11760 h 15033"/>
              <a:gd name="connsiteX1" fmla="*/ 6600 w 12693"/>
              <a:gd name="connsiteY1" fmla="*/ 12521 h 15033"/>
              <a:gd name="connsiteX2" fmla="*/ 4010 w 12693"/>
              <a:gd name="connsiteY2" fmla="*/ 11341 h 15033"/>
              <a:gd name="connsiteX3" fmla="*/ 2995 w 12693"/>
              <a:gd name="connsiteY3" fmla="*/ 7422 h 15033"/>
              <a:gd name="connsiteX4" fmla="*/ 4010 w 12693"/>
              <a:gd name="connsiteY4" fmla="*/ 3666 h 15033"/>
              <a:gd name="connsiteX5" fmla="*/ 6664 w 12693"/>
              <a:gd name="connsiteY5" fmla="*/ 2512 h 15033"/>
              <a:gd name="connsiteX6" fmla="*/ 8657 w 12693"/>
              <a:gd name="connsiteY6" fmla="*/ 3184 h 15033"/>
              <a:gd name="connsiteX7" fmla="*/ 9761 w 12693"/>
              <a:gd name="connsiteY7" fmla="*/ 4960 h 15033"/>
              <a:gd name="connsiteX8" fmla="*/ 12643 w 12693"/>
              <a:gd name="connsiteY8" fmla="*/ 4262 h 15033"/>
              <a:gd name="connsiteX9" fmla="*/ 11170 w 12693"/>
              <a:gd name="connsiteY9" fmla="*/ 1585 h 15033"/>
              <a:gd name="connsiteX10" fmla="*/ 6816 w 12693"/>
              <a:gd name="connsiteY10" fmla="*/ 0 h 15033"/>
              <a:gd name="connsiteX11" fmla="*/ 1878 w 12693"/>
              <a:gd name="connsiteY11" fmla="*/ 2004 h 15033"/>
              <a:gd name="connsiteX12" fmla="*/ 0 w 12693"/>
              <a:gd name="connsiteY12" fmla="*/ 7637 h 15033"/>
              <a:gd name="connsiteX13" fmla="*/ 1878 w 12693"/>
              <a:gd name="connsiteY13" fmla="*/ 13054 h 15033"/>
              <a:gd name="connsiteX14" fmla="*/ 6626 w 12693"/>
              <a:gd name="connsiteY14" fmla="*/ 15033 h 15033"/>
              <a:gd name="connsiteX15" fmla="*/ 10523 w 12693"/>
              <a:gd name="connsiteY15" fmla="*/ 13866 h 15033"/>
              <a:gd name="connsiteX16" fmla="*/ 12693 w 12693"/>
              <a:gd name="connsiteY16" fmla="*/ 10288 h 15033"/>
              <a:gd name="connsiteX17" fmla="*/ 9824 w 12693"/>
              <a:gd name="connsiteY17" fmla="*/ 9400 h 15033"/>
              <a:gd name="connsiteX18" fmla="*/ 8606 w 12693"/>
              <a:gd name="connsiteY18" fmla="*/ 11760 h 15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2693" h="15033">
                <a:moveTo>
                  <a:pt x="8606" y="11760"/>
                </a:moveTo>
                <a:cubicBezTo>
                  <a:pt x="8047" y="12255"/>
                  <a:pt x="7375" y="12521"/>
                  <a:pt x="6600" y="12521"/>
                </a:cubicBezTo>
                <a:cubicBezTo>
                  <a:pt x="5534" y="12521"/>
                  <a:pt x="4658" y="12128"/>
                  <a:pt x="4010" y="11341"/>
                </a:cubicBezTo>
                <a:cubicBezTo>
                  <a:pt x="3350" y="10580"/>
                  <a:pt x="2995" y="9261"/>
                  <a:pt x="2995" y="7422"/>
                </a:cubicBezTo>
                <a:cubicBezTo>
                  <a:pt x="2995" y="5696"/>
                  <a:pt x="3350" y="4427"/>
                  <a:pt x="4010" y="3666"/>
                </a:cubicBezTo>
                <a:cubicBezTo>
                  <a:pt x="4683" y="2905"/>
                  <a:pt x="5585" y="2512"/>
                  <a:pt x="6664" y="2512"/>
                </a:cubicBezTo>
                <a:cubicBezTo>
                  <a:pt x="7425" y="2512"/>
                  <a:pt x="8098" y="2740"/>
                  <a:pt x="8657" y="3184"/>
                </a:cubicBezTo>
                <a:cubicBezTo>
                  <a:pt x="9228" y="3616"/>
                  <a:pt x="9571" y="4198"/>
                  <a:pt x="9761" y="4960"/>
                </a:cubicBezTo>
                <a:lnTo>
                  <a:pt x="12643" y="4262"/>
                </a:lnTo>
                <a:cubicBezTo>
                  <a:pt x="12313" y="3108"/>
                  <a:pt x="11805" y="2220"/>
                  <a:pt x="11170" y="1585"/>
                </a:cubicBezTo>
                <a:cubicBezTo>
                  <a:pt x="10028" y="532"/>
                  <a:pt x="8580" y="0"/>
                  <a:pt x="6816" y="0"/>
                </a:cubicBezTo>
                <a:cubicBezTo>
                  <a:pt x="4785" y="0"/>
                  <a:pt x="3122" y="685"/>
                  <a:pt x="1878" y="2004"/>
                </a:cubicBezTo>
                <a:cubicBezTo>
                  <a:pt x="621" y="3337"/>
                  <a:pt x="0" y="5226"/>
                  <a:pt x="0" y="7637"/>
                </a:cubicBezTo>
                <a:cubicBezTo>
                  <a:pt x="0" y="9946"/>
                  <a:pt x="621" y="11734"/>
                  <a:pt x="1878" y="13054"/>
                </a:cubicBezTo>
                <a:cubicBezTo>
                  <a:pt x="3097" y="14374"/>
                  <a:pt x="4709" y="15033"/>
                  <a:pt x="6626" y="15033"/>
                </a:cubicBezTo>
                <a:cubicBezTo>
                  <a:pt x="8213" y="15033"/>
                  <a:pt x="9482" y="14627"/>
                  <a:pt x="10523" y="13866"/>
                </a:cubicBezTo>
                <a:cubicBezTo>
                  <a:pt x="11538" y="13079"/>
                  <a:pt x="12249" y="11900"/>
                  <a:pt x="12693" y="10288"/>
                </a:cubicBezTo>
                <a:lnTo>
                  <a:pt x="9824" y="9400"/>
                </a:lnTo>
                <a:cubicBezTo>
                  <a:pt x="9596" y="10491"/>
                  <a:pt x="9190" y="11265"/>
                  <a:pt x="8606" y="11760"/>
                </a:cubicBez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11822695" y="9998103"/>
            <a:ext cx="14014" cy="14564"/>
          </a:xfrm>
          <a:custGeom>
            <a:avLst/>
            <a:gdLst>
              <a:gd name="connsiteX0" fmla="*/ 9634 w 14014"/>
              <a:gd name="connsiteY0" fmla="*/ 0 h 14564"/>
              <a:gd name="connsiteX1" fmla="*/ 7006 w 14014"/>
              <a:gd name="connsiteY1" fmla="*/ 9933 h 14564"/>
              <a:gd name="connsiteX2" fmla="*/ 4404 w 14014"/>
              <a:gd name="connsiteY2" fmla="*/ 0 h 14564"/>
              <a:gd name="connsiteX3" fmla="*/ 0 w 14014"/>
              <a:gd name="connsiteY3" fmla="*/ 0 h 14564"/>
              <a:gd name="connsiteX4" fmla="*/ 0 w 14014"/>
              <a:gd name="connsiteY4" fmla="*/ 14564 h 14564"/>
              <a:gd name="connsiteX5" fmla="*/ 2716 w 14014"/>
              <a:gd name="connsiteY5" fmla="*/ 14564 h 14564"/>
              <a:gd name="connsiteX6" fmla="*/ 2716 w 14014"/>
              <a:gd name="connsiteY6" fmla="*/ 3108 h 14564"/>
              <a:gd name="connsiteX7" fmla="*/ 5572 w 14014"/>
              <a:gd name="connsiteY7" fmla="*/ 14564 h 14564"/>
              <a:gd name="connsiteX8" fmla="*/ 8390 w 14014"/>
              <a:gd name="connsiteY8" fmla="*/ 14564 h 14564"/>
              <a:gd name="connsiteX9" fmla="*/ 11297 w 14014"/>
              <a:gd name="connsiteY9" fmla="*/ 3108 h 14564"/>
              <a:gd name="connsiteX10" fmla="*/ 11322 w 14014"/>
              <a:gd name="connsiteY10" fmla="*/ 14564 h 14564"/>
              <a:gd name="connsiteX11" fmla="*/ 14014 w 14014"/>
              <a:gd name="connsiteY11" fmla="*/ 14564 h 14564"/>
              <a:gd name="connsiteX12" fmla="*/ 14014 w 14014"/>
              <a:gd name="connsiteY12" fmla="*/ 0 h 14564"/>
              <a:gd name="connsiteX13" fmla="*/ 9634 w 14014"/>
              <a:gd name="connsiteY13" fmla="*/ 0 h 14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4014" h="14564">
                <a:moveTo>
                  <a:pt x="9634" y="0"/>
                </a:moveTo>
                <a:lnTo>
                  <a:pt x="7006" y="9933"/>
                </a:lnTo>
                <a:lnTo>
                  <a:pt x="4404" y="0"/>
                </a:lnTo>
                <a:lnTo>
                  <a:pt x="0" y="0"/>
                </a:lnTo>
                <a:lnTo>
                  <a:pt x="0" y="14564"/>
                </a:lnTo>
                <a:lnTo>
                  <a:pt x="2716" y="14564"/>
                </a:lnTo>
                <a:lnTo>
                  <a:pt x="2716" y="3108"/>
                </a:lnTo>
                <a:lnTo>
                  <a:pt x="5572" y="14564"/>
                </a:lnTo>
                <a:lnTo>
                  <a:pt x="8390" y="14564"/>
                </a:lnTo>
                <a:lnTo>
                  <a:pt x="11297" y="3108"/>
                </a:lnTo>
                <a:lnTo>
                  <a:pt x="11322" y="14564"/>
                </a:lnTo>
                <a:lnTo>
                  <a:pt x="14014" y="14564"/>
                </a:lnTo>
                <a:lnTo>
                  <a:pt x="14014" y="0"/>
                </a:lnTo>
                <a:lnTo>
                  <a:pt x="9634" y="0"/>
                </a:lnTo>
              </a:path>
            </a:pathLst>
          </a:custGeom>
          <a:solidFill>
            <a:srgbClr val="00020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1149501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11552109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86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61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11610306" y="10391166"/>
            <a:ext cx="39910" cy="59119"/>
          </a:xfrm>
          <a:custGeom>
            <a:avLst/>
            <a:gdLst>
              <a:gd name="connsiteX0" fmla="*/ 0 w 39910"/>
              <a:gd name="connsiteY0" fmla="*/ 59119 h 59119"/>
              <a:gd name="connsiteX1" fmla="*/ 0 w 39910"/>
              <a:gd name="connsiteY1" fmla="*/ 0 h 59119"/>
              <a:gd name="connsiteX2" fmla="*/ 39910 w 39910"/>
              <a:gd name="connsiteY2" fmla="*/ 0 h 59119"/>
              <a:gd name="connsiteX3" fmla="*/ 39910 w 39910"/>
              <a:gd name="connsiteY3" fmla="*/ 6965 h 59119"/>
              <a:gd name="connsiteX4" fmla="*/ 7832 w 39910"/>
              <a:gd name="connsiteY4" fmla="*/ 6965 h 59119"/>
              <a:gd name="connsiteX5" fmla="*/ 7832 w 39910"/>
              <a:gd name="connsiteY5" fmla="*/ 25296 h 59119"/>
              <a:gd name="connsiteX6" fmla="*/ 35594 w 39910"/>
              <a:gd name="connsiteY6" fmla="*/ 25296 h 59119"/>
              <a:gd name="connsiteX7" fmla="*/ 35594 w 39910"/>
              <a:gd name="connsiteY7" fmla="*/ 32262 h 59119"/>
              <a:gd name="connsiteX8" fmla="*/ 7832 w 39910"/>
              <a:gd name="connsiteY8" fmla="*/ 32262 h 59119"/>
              <a:gd name="connsiteX9" fmla="*/ 7832 w 39910"/>
              <a:gd name="connsiteY9" fmla="*/ 59119 h 59119"/>
              <a:gd name="connsiteX10" fmla="*/ 0 w 3991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9910" h="59119">
                <a:moveTo>
                  <a:pt x="0" y="59119"/>
                </a:moveTo>
                <a:lnTo>
                  <a:pt x="0" y="0"/>
                </a:lnTo>
                <a:lnTo>
                  <a:pt x="39910" y="0"/>
                </a:lnTo>
                <a:lnTo>
                  <a:pt x="39910" y="6965"/>
                </a:lnTo>
                <a:lnTo>
                  <a:pt x="7832" y="6965"/>
                </a:lnTo>
                <a:lnTo>
                  <a:pt x="7832" y="25296"/>
                </a:lnTo>
                <a:lnTo>
                  <a:pt x="35594" y="25296"/>
                </a:lnTo>
                <a:lnTo>
                  <a:pt x="35594" y="32262"/>
                </a:lnTo>
                <a:lnTo>
                  <a:pt x="7832" y="32262"/>
                </a:lnTo>
                <a:lnTo>
                  <a:pt x="783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11738370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1179547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69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57" y="21452"/>
                  <a:pt x="2259" y="18991"/>
                  <a:pt x="2259" y="16289"/>
                </a:cubicBezTo>
                <a:cubicBezTo>
                  <a:pt x="2259" y="13296"/>
                  <a:pt x="3122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88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11854574" y="10391170"/>
            <a:ext cx="7845" cy="59118"/>
          </a:xfrm>
          <a:custGeom>
            <a:avLst/>
            <a:gdLst>
              <a:gd name="connsiteX0" fmla="*/ 3922 w 7845"/>
              <a:gd name="connsiteY0" fmla="*/ 0 h 59118"/>
              <a:gd name="connsiteX1" fmla="*/ 3922 w 7845"/>
              <a:gd name="connsiteY1" fmla="*/ 59118 h 59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45" h="59118">
                <a:moveTo>
                  <a:pt x="3922" y="0"/>
                </a:moveTo>
                <a:lnTo>
                  <a:pt x="3922" y="5911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10884470" y="9935839"/>
            <a:ext cx="87576" cy="141366"/>
          </a:xfrm>
          <a:custGeom>
            <a:avLst/>
            <a:gdLst>
              <a:gd name="connsiteX0" fmla="*/ 87576 w 87576"/>
              <a:gd name="connsiteY0" fmla="*/ 0 h 141366"/>
              <a:gd name="connsiteX1" fmla="*/ 87576 w 87576"/>
              <a:gd name="connsiteY1" fmla="*/ 98257 h 141366"/>
              <a:gd name="connsiteX2" fmla="*/ 74590 w 87576"/>
              <a:gd name="connsiteY2" fmla="*/ 130544 h 141366"/>
              <a:gd name="connsiteX3" fmla="*/ 44949 w 87576"/>
              <a:gd name="connsiteY3" fmla="*/ 141366 h 141366"/>
              <a:gd name="connsiteX4" fmla="*/ 12592 w 87576"/>
              <a:gd name="connsiteY4" fmla="*/ 129289 h 141366"/>
              <a:gd name="connsiteX5" fmla="*/ 0 w 87576"/>
              <a:gd name="connsiteY5" fmla="*/ 92853 h 141366"/>
              <a:gd name="connsiteX6" fmla="*/ 0 w 87576"/>
              <a:gd name="connsiteY6" fmla="*/ 0 h 141366"/>
              <a:gd name="connsiteX7" fmla="*/ 32535 w 87576"/>
              <a:gd name="connsiteY7" fmla="*/ 0 h 141366"/>
              <a:gd name="connsiteX8" fmla="*/ 32535 w 87576"/>
              <a:gd name="connsiteY8" fmla="*/ 99869 h 141366"/>
              <a:gd name="connsiteX9" fmla="*/ 43794 w 87576"/>
              <a:gd name="connsiteY9" fmla="*/ 116551 h 141366"/>
              <a:gd name="connsiteX10" fmla="*/ 55067 w 87576"/>
              <a:gd name="connsiteY10" fmla="*/ 100071 h 141366"/>
              <a:gd name="connsiteX11" fmla="*/ 55067 w 87576"/>
              <a:gd name="connsiteY11" fmla="*/ 0 h 141366"/>
              <a:gd name="connsiteX12" fmla="*/ 87576 w 87576"/>
              <a:gd name="connsiteY12" fmla="*/ 0 h 141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7576" h="141366">
                <a:moveTo>
                  <a:pt x="87576" y="0"/>
                </a:moveTo>
                <a:lnTo>
                  <a:pt x="87576" y="98257"/>
                </a:lnTo>
                <a:cubicBezTo>
                  <a:pt x="87576" y="113049"/>
                  <a:pt x="84098" y="122006"/>
                  <a:pt x="74590" y="130544"/>
                </a:cubicBezTo>
                <a:cubicBezTo>
                  <a:pt x="66656" y="138029"/>
                  <a:pt x="57339" y="141366"/>
                  <a:pt x="44949" y="141366"/>
                </a:cubicBezTo>
                <a:cubicBezTo>
                  <a:pt x="32344" y="141366"/>
                  <a:pt x="20539" y="136989"/>
                  <a:pt x="12592" y="129289"/>
                </a:cubicBezTo>
                <a:cubicBezTo>
                  <a:pt x="3871" y="121169"/>
                  <a:pt x="0" y="109928"/>
                  <a:pt x="0" y="92853"/>
                </a:cubicBezTo>
                <a:lnTo>
                  <a:pt x="0" y="0"/>
                </a:lnTo>
                <a:lnTo>
                  <a:pt x="32535" y="0"/>
                </a:lnTo>
                <a:lnTo>
                  <a:pt x="32535" y="99869"/>
                </a:lnTo>
                <a:cubicBezTo>
                  <a:pt x="32535" y="111946"/>
                  <a:pt x="37396" y="116551"/>
                  <a:pt x="43794" y="116551"/>
                </a:cubicBezTo>
                <a:cubicBezTo>
                  <a:pt x="47273" y="116551"/>
                  <a:pt x="55067" y="112644"/>
                  <a:pt x="55067" y="100071"/>
                </a:cubicBezTo>
                <a:lnTo>
                  <a:pt x="55067" y="0"/>
                </a:lnTo>
                <a:lnTo>
                  <a:pt x="8757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10982307" y="9983890"/>
            <a:ext cx="72648" cy="137636"/>
          </a:xfrm>
          <a:custGeom>
            <a:avLst/>
            <a:gdLst>
              <a:gd name="connsiteX0" fmla="*/ 0 w 72648"/>
              <a:gd name="connsiteY0" fmla="*/ 137636 h 137636"/>
              <a:gd name="connsiteX1" fmla="*/ 0 w 72648"/>
              <a:gd name="connsiteY1" fmla="*/ 0 h 137636"/>
              <a:gd name="connsiteX2" fmla="*/ 34883 w 72648"/>
              <a:gd name="connsiteY2" fmla="*/ 0 h 137636"/>
              <a:gd name="connsiteX3" fmla="*/ 34883 w 72648"/>
              <a:gd name="connsiteY3" fmla="*/ 111806 h 137636"/>
              <a:gd name="connsiteX4" fmla="*/ 72648 w 72648"/>
              <a:gd name="connsiteY4" fmla="*/ 111806 h 137636"/>
              <a:gd name="connsiteX5" fmla="*/ 72648 w 72648"/>
              <a:gd name="connsiteY5" fmla="*/ 137636 h 137636"/>
              <a:gd name="connsiteX6" fmla="*/ 0 w 72648"/>
              <a:gd name="connsiteY6" fmla="*/ 137636 h 137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2648" h="137636">
                <a:moveTo>
                  <a:pt x="0" y="137636"/>
                </a:moveTo>
                <a:lnTo>
                  <a:pt x="0" y="0"/>
                </a:lnTo>
                <a:lnTo>
                  <a:pt x="34883" y="0"/>
                </a:lnTo>
                <a:lnTo>
                  <a:pt x="34883" y="111806"/>
                </a:lnTo>
                <a:lnTo>
                  <a:pt x="72648" y="111806"/>
                </a:lnTo>
                <a:lnTo>
                  <a:pt x="72648" y="137636"/>
                </a:lnTo>
                <a:lnTo>
                  <a:pt x="0" y="13763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10712837" y="10031063"/>
            <a:ext cx="57275" cy="92776"/>
          </a:xfrm>
          <a:custGeom>
            <a:avLst/>
            <a:gdLst>
              <a:gd name="connsiteX0" fmla="*/ 57275 w 57275"/>
              <a:gd name="connsiteY0" fmla="*/ 56404 h 92776"/>
              <a:gd name="connsiteX1" fmla="*/ 56933 w 57275"/>
              <a:gd name="connsiteY1" fmla="*/ 64206 h 92776"/>
              <a:gd name="connsiteX2" fmla="*/ 29196 w 57275"/>
              <a:gd name="connsiteY2" fmla="*/ 92776 h 92776"/>
              <a:gd name="connsiteX3" fmla="*/ 0 w 57275"/>
              <a:gd name="connsiteY3" fmla="*/ 51926 h 92776"/>
              <a:gd name="connsiteX4" fmla="*/ 0 w 57275"/>
              <a:gd name="connsiteY4" fmla="*/ 39289 h 92776"/>
              <a:gd name="connsiteX5" fmla="*/ 29196 w 57275"/>
              <a:gd name="connsiteY5" fmla="*/ 0 h 92776"/>
              <a:gd name="connsiteX6" fmla="*/ 56463 w 57275"/>
              <a:gd name="connsiteY6" fmla="*/ 22873 h 92776"/>
              <a:gd name="connsiteX7" fmla="*/ 56793 w 57275"/>
              <a:gd name="connsiteY7" fmla="*/ 31970 h 92776"/>
              <a:gd name="connsiteX8" fmla="*/ 37524 w 57275"/>
              <a:gd name="connsiteY8" fmla="*/ 31970 h 92776"/>
              <a:gd name="connsiteX9" fmla="*/ 29196 w 57275"/>
              <a:gd name="connsiteY9" fmla="*/ 13333 h 92776"/>
              <a:gd name="connsiteX10" fmla="*/ 19637 w 57275"/>
              <a:gd name="connsiteY10" fmla="*/ 35623 h 92776"/>
              <a:gd name="connsiteX11" fmla="*/ 19637 w 57275"/>
              <a:gd name="connsiteY11" fmla="*/ 60197 h 92776"/>
              <a:gd name="connsiteX12" fmla="*/ 29196 w 57275"/>
              <a:gd name="connsiteY12" fmla="*/ 79417 h 92776"/>
              <a:gd name="connsiteX13" fmla="*/ 37638 w 57275"/>
              <a:gd name="connsiteY13" fmla="*/ 56404 h 92776"/>
              <a:gd name="connsiteX14" fmla="*/ 57275 w 57275"/>
              <a:gd name="connsiteY14" fmla="*/ 56404 h 92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7275" h="92776">
                <a:moveTo>
                  <a:pt x="57275" y="56404"/>
                </a:moveTo>
                <a:cubicBezTo>
                  <a:pt x="57161" y="58066"/>
                  <a:pt x="57034" y="62557"/>
                  <a:pt x="56933" y="64206"/>
                </a:cubicBezTo>
                <a:cubicBezTo>
                  <a:pt x="56082" y="80381"/>
                  <a:pt x="47768" y="92776"/>
                  <a:pt x="29196" y="92776"/>
                </a:cubicBezTo>
                <a:cubicBezTo>
                  <a:pt x="1777" y="92776"/>
                  <a:pt x="0" y="75535"/>
                  <a:pt x="0" y="51926"/>
                </a:cubicBezTo>
                <a:lnTo>
                  <a:pt x="0" y="39289"/>
                </a:lnTo>
                <a:cubicBezTo>
                  <a:pt x="710" y="16746"/>
                  <a:pt x="2500" y="0"/>
                  <a:pt x="29196" y="0"/>
                </a:cubicBezTo>
                <a:cubicBezTo>
                  <a:pt x="44099" y="203"/>
                  <a:pt x="55245" y="7777"/>
                  <a:pt x="56463" y="22873"/>
                </a:cubicBezTo>
                <a:cubicBezTo>
                  <a:pt x="56679" y="25144"/>
                  <a:pt x="56933" y="29712"/>
                  <a:pt x="56793" y="31970"/>
                </a:cubicBezTo>
                <a:lnTo>
                  <a:pt x="37524" y="31970"/>
                </a:lnTo>
                <a:cubicBezTo>
                  <a:pt x="36825" y="26299"/>
                  <a:pt x="37409" y="13333"/>
                  <a:pt x="29196" y="13333"/>
                </a:cubicBezTo>
                <a:cubicBezTo>
                  <a:pt x="16083" y="13333"/>
                  <a:pt x="19637" y="28772"/>
                  <a:pt x="19637" y="35623"/>
                </a:cubicBezTo>
                <a:lnTo>
                  <a:pt x="19637" y="60197"/>
                </a:lnTo>
                <a:cubicBezTo>
                  <a:pt x="19637" y="67505"/>
                  <a:pt x="17746" y="79417"/>
                  <a:pt x="29196" y="79417"/>
                </a:cubicBezTo>
                <a:cubicBezTo>
                  <a:pt x="38361" y="79417"/>
                  <a:pt x="37295" y="62087"/>
                  <a:pt x="37638" y="56404"/>
                </a:cubicBezTo>
                <a:lnTo>
                  <a:pt x="57275" y="5640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11167158" y="10031021"/>
            <a:ext cx="59725" cy="92104"/>
          </a:xfrm>
          <a:custGeom>
            <a:avLst/>
            <a:gdLst>
              <a:gd name="connsiteX0" fmla="*/ 38348 w 59725"/>
              <a:gd name="connsiteY0" fmla="*/ 0 h 92104"/>
              <a:gd name="connsiteX1" fmla="*/ 59725 w 59725"/>
              <a:gd name="connsiteY1" fmla="*/ 0 h 92104"/>
              <a:gd name="connsiteX2" fmla="*/ 59725 w 59725"/>
              <a:gd name="connsiteY2" fmla="*/ 53943 h 92104"/>
              <a:gd name="connsiteX3" fmla="*/ 57986 w 59725"/>
              <a:gd name="connsiteY3" fmla="*/ 69103 h 92104"/>
              <a:gd name="connsiteX4" fmla="*/ 52591 w 59725"/>
              <a:gd name="connsiteY4" fmla="*/ 81561 h 92104"/>
              <a:gd name="connsiteX5" fmla="*/ 44898 w 59725"/>
              <a:gd name="connsiteY5" fmla="*/ 89072 h 92104"/>
              <a:gd name="connsiteX6" fmla="*/ 31405 w 59725"/>
              <a:gd name="connsiteY6" fmla="*/ 92104 h 92104"/>
              <a:gd name="connsiteX7" fmla="*/ 21490 w 59725"/>
              <a:gd name="connsiteY7" fmla="*/ 91165 h 92104"/>
              <a:gd name="connsiteX8" fmla="*/ 12529 w 59725"/>
              <a:gd name="connsiteY8" fmla="*/ 87486 h 92104"/>
              <a:gd name="connsiteX9" fmla="*/ 5877 w 59725"/>
              <a:gd name="connsiteY9" fmla="*/ 79671 h 92104"/>
              <a:gd name="connsiteX10" fmla="*/ 1802 w 59725"/>
              <a:gd name="connsiteY10" fmla="*/ 69243 h 92104"/>
              <a:gd name="connsiteX11" fmla="*/ 0 w 59725"/>
              <a:gd name="connsiteY11" fmla="*/ 53943 h 92104"/>
              <a:gd name="connsiteX12" fmla="*/ 0 w 59725"/>
              <a:gd name="connsiteY12" fmla="*/ 0 h 92104"/>
              <a:gd name="connsiteX13" fmla="*/ 21199 w 59725"/>
              <a:gd name="connsiteY13" fmla="*/ 0 h 92104"/>
              <a:gd name="connsiteX14" fmla="*/ 21199 w 59725"/>
              <a:gd name="connsiteY14" fmla="*/ 60451 h 92104"/>
              <a:gd name="connsiteX15" fmla="*/ 29881 w 59725"/>
              <a:gd name="connsiteY15" fmla="*/ 76182 h 92104"/>
              <a:gd name="connsiteX16" fmla="*/ 38348 w 59725"/>
              <a:gd name="connsiteY16" fmla="*/ 60451 h 92104"/>
              <a:gd name="connsiteX17" fmla="*/ 38348 w 59725"/>
              <a:gd name="connsiteY17" fmla="*/ 0 h 92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9725" h="92104">
                <a:moveTo>
                  <a:pt x="38348" y="0"/>
                </a:moveTo>
                <a:lnTo>
                  <a:pt x="59725" y="0"/>
                </a:lnTo>
                <a:lnTo>
                  <a:pt x="59725" y="53943"/>
                </a:lnTo>
                <a:cubicBezTo>
                  <a:pt x="59725" y="59283"/>
                  <a:pt x="59128" y="64333"/>
                  <a:pt x="57986" y="69103"/>
                </a:cubicBezTo>
                <a:cubicBezTo>
                  <a:pt x="56856" y="73861"/>
                  <a:pt x="55067" y="77996"/>
                  <a:pt x="52591" y="81561"/>
                </a:cubicBezTo>
                <a:cubicBezTo>
                  <a:pt x="50154" y="85114"/>
                  <a:pt x="47590" y="87638"/>
                  <a:pt x="44898" y="89072"/>
                </a:cubicBezTo>
                <a:cubicBezTo>
                  <a:pt x="41154" y="91089"/>
                  <a:pt x="36660" y="92104"/>
                  <a:pt x="31405" y="92104"/>
                </a:cubicBezTo>
                <a:cubicBezTo>
                  <a:pt x="28383" y="92104"/>
                  <a:pt x="25070" y="91775"/>
                  <a:pt x="21490" y="91165"/>
                </a:cubicBezTo>
                <a:cubicBezTo>
                  <a:pt x="17924" y="90556"/>
                  <a:pt x="14902" y="89313"/>
                  <a:pt x="12529" y="87486"/>
                </a:cubicBezTo>
                <a:cubicBezTo>
                  <a:pt x="10104" y="85672"/>
                  <a:pt x="7895" y="83046"/>
                  <a:pt x="5877" y="79671"/>
                </a:cubicBezTo>
                <a:cubicBezTo>
                  <a:pt x="3897" y="76296"/>
                  <a:pt x="2538" y="72821"/>
                  <a:pt x="1802" y="69243"/>
                </a:cubicBezTo>
                <a:cubicBezTo>
                  <a:pt x="609" y="63483"/>
                  <a:pt x="0" y="58383"/>
                  <a:pt x="0" y="53943"/>
                </a:cubicBezTo>
                <a:lnTo>
                  <a:pt x="0" y="0"/>
                </a:lnTo>
                <a:lnTo>
                  <a:pt x="21199" y="0"/>
                </a:lnTo>
                <a:lnTo>
                  <a:pt x="21199" y="60451"/>
                </a:lnTo>
                <a:cubicBezTo>
                  <a:pt x="21199" y="65386"/>
                  <a:pt x="22900" y="76182"/>
                  <a:pt x="29881" y="76182"/>
                </a:cubicBezTo>
                <a:cubicBezTo>
                  <a:pt x="36508" y="76182"/>
                  <a:pt x="38348" y="65475"/>
                  <a:pt x="38348" y="60451"/>
                </a:cubicBezTo>
                <a:lnTo>
                  <a:pt x="3834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11234380" y="10027881"/>
            <a:ext cx="56323" cy="95516"/>
          </a:xfrm>
          <a:custGeom>
            <a:avLst/>
            <a:gdLst>
              <a:gd name="connsiteX0" fmla="*/ 36241 w 56323"/>
              <a:gd name="connsiteY0" fmla="*/ 29318 h 95516"/>
              <a:gd name="connsiteX1" fmla="*/ 56095 w 56323"/>
              <a:gd name="connsiteY1" fmla="*/ 29318 h 95516"/>
              <a:gd name="connsiteX2" fmla="*/ 27685 w 56323"/>
              <a:gd name="connsiteY2" fmla="*/ 0 h 95516"/>
              <a:gd name="connsiteX3" fmla="*/ 1599 w 56323"/>
              <a:gd name="connsiteY3" fmla="*/ 25626 h 95516"/>
              <a:gd name="connsiteX4" fmla="*/ 36241 w 56323"/>
              <a:gd name="connsiteY4" fmla="*/ 70372 h 95516"/>
              <a:gd name="connsiteX5" fmla="*/ 28840 w 56323"/>
              <a:gd name="connsiteY5" fmla="*/ 79379 h 95516"/>
              <a:gd name="connsiteX6" fmla="*/ 20996 w 56323"/>
              <a:gd name="connsiteY6" fmla="*/ 71767 h 95516"/>
              <a:gd name="connsiteX7" fmla="*/ 20996 w 56323"/>
              <a:gd name="connsiteY7" fmla="*/ 62519 h 95516"/>
              <a:gd name="connsiteX8" fmla="*/ 0 w 56323"/>
              <a:gd name="connsiteY8" fmla="*/ 62519 h 95516"/>
              <a:gd name="connsiteX9" fmla="*/ 27457 w 56323"/>
              <a:gd name="connsiteY9" fmla="*/ 95516 h 95516"/>
              <a:gd name="connsiteX10" fmla="*/ 56323 w 56323"/>
              <a:gd name="connsiteY10" fmla="*/ 69230 h 95516"/>
              <a:gd name="connsiteX11" fmla="*/ 20767 w 56323"/>
              <a:gd name="connsiteY11" fmla="*/ 24472 h 95516"/>
              <a:gd name="connsiteX12" fmla="*/ 29094 w 56323"/>
              <a:gd name="connsiteY12" fmla="*/ 16847 h 95516"/>
              <a:gd name="connsiteX13" fmla="*/ 35784 w 56323"/>
              <a:gd name="connsiteY13" fmla="*/ 23761 h 95516"/>
              <a:gd name="connsiteX14" fmla="*/ 36241 w 56323"/>
              <a:gd name="connsiteY14" fmla="*/ 29318 h 95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6323" h="95516">
                <a:moveTo>
                  <a:pt x="36241" y="29318"/>
                </a:moveTo>
                <a:lnTo>
                  <a:pt x="56095" y="29318"/>
                </a:lnTo>
                <a:cubicBezTo>
                  <a:pt x="56095" y="15236"/>
                  <a:pt x="48021" y="0"/>
                  <a:pt x="27685" y="0"/>
                </a:cubicBezTo>
                <a:cubicBezTo>
                  <a:pt x="7375" y="0"/>
                  <a:pt x="1599" y="17545"/>
                  <a:pt x="1599" y="25626"/>
                </a:cubicBezTo>
                <a:cubicBezTo>
                  <a:pt x="1599" y="52154"/>
                  <a:pt x="36241" y="57215"/>
                  <a:pt x="36241" y="70372"/>
                </a:cubicBezTo>
                <a:cubicBezTo>
                  <a:pt x="36241" y="74076"/>
                  <a:pt x="32318" y="79379"/>
                  <a:pt x="28840" y="79379"/>
                </a:cubicBezTo>
                <a:cubicBezTo>
                  <a:pt x="25375" y="79379"/>
                  <a:pt x="20996" y="75928"/>
                  <a:pt x="20996" y="71767"/>
                </a:cubicBezTo>
                <a:lnTo>
                  <a:pt x="20996" y="62519"/>
                </a:lnTo>
                <a:lnTo>
                  <a:pt x="0" y="62519"/>
                </a:lnTo>
                <a:cubicBezTo>
                  <a:pt x="0" y="72694"/>
                  <a:pt x="913" y="95516"/>
                  <a:pt x="27457" y="95516"/>
                </a:cubicBezTo>
                <a:cubicBezTo>
                  <a:pt x="54026" y="95516"/>
                  <a:pt x="56323" y="77540"/>
                  <a:pt x="56323" y="69230"/>
                </a:cubicBezTo>
                <a:cubicBezTo>
                  <a:pt x="56323" y="42233"/>
                  <a:pt x="20767" y="33695"/>
                  <a:pt x="20767" y="24472"/>
                </a:cubicBezTo>
                <a:cubicBezTo>
                  <a:pt x="20767" y="17773"/>
                  <a:pt x="26784" y="16847"/>
                  <a:pt x="29094" y="16847"/>
                </a:cubicBezTo>
                <a:cubicBezTo>
                  <a:pt x="31405" y="16847"/>
                  <a:pt x="35784" y="19841"/>
                  <a:pt x="35784" y="23761"/>
                </a:cubicBezTo>
                <a:lnTo>
                  <a:pt x="36241" y="2931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10843106" y="10292052"/>
            <a:ext cx="46524" cy="60134"/>
          </a:xfrm>
          <a:custGeom>
            <a:avLst/>
            <a:gdLst>
              <a:gd name="connsiteX0" fmla="*/ 38691 w 46524"/>
              <a:gd name="connsiteY0" fmla="*/ 0 h 60134"/>
              <a:gd name="connsiteX1" fmla="*/ 46524 w 46524"/>
              <a:gd name="connsiteY1" fmla="*/ 0 h 60134"/>
              <a:gd name="connsiteX2" fmla="*/ 46524 w 46524"/>
              <a:gd name="connsiteY2" fmla="*/ 34164 h 60134"/>
              <a:gd name="connsiteX3" fmla="*/ 44505 w 46524"/>
              <a:gd name="connsiteY3" fmla="*/ 48310 h 60134"/>
              <a:gd name="connsiteX4" fmla="*/ 37219 w 46524"/>
              <a:gd name="connsiteY4" fmla="*/ 56836 h 60134"/>
              <a:gd name="connsiteX5" fmla="*/ 23408 w 46524"/>
              <a:gd name="connsiteY5" fmla="*/ 60134 h 60134"/>
              <a:gd name="connsiteX6" fmla="*/ 9799 w 46524"/>
              <a:gd name="connsiteY6" fmla="*/ 57267 h 60134"/>
              <a:gd name="connsiteX7" fmla="*/ 2259 w 46524"/>
              <a:gd name="connsiteY7" fmla="*/ 48969 h 60134"/>
              <a:gd name="connsiteX8" fmla="*/ 0 w 46524"/>
              <a:gd name="connsiteY8" fmla="*/ 34164 h 60134"/>
              <a:gd name="connsiteX9" fmla="*/ 0 w 46524"/>
              <a:gd name="connsiteY9" fmla="*/ 0 h 60134"/>
              <a:gd name="connsiteX10" fmla="*/ 7819 w 46524"/>
              <a:gd name="connsiteY10" fmla="*/ 0 h 60134"/>
              <a:gd name="connsiteX11" fmla="*/ 7819 w 46524"/>
              <a:gd name="connsiteY11" fmla="*/ 34126 h 60134"/>
              <a:gd name="connsiteX12" fmla="*/ 9266 w 46524"/>
              <a:gd name="connsiteY12" fmla="*/ 45468 h 60134"/>
              <a:gd name="connsiteX13" fmla="*/ 14179 w 46524"/>
              <a:gd name="connsiteY13" fmla="*/ 51101 h 60134"/>
              <a:gd name="connsiteX14" fmla="*/ 22709 w 46524"/>
              <a:gd name="connsiteY14" fmla="*/ 53068 h 60134"/>
              <a:gd name="connsiteX15" fmla="*/ 35023 w 46524"/>
              <a:gd name="connsiteY15" fmla="*/ 49160 h 60134"/>
              <a:gd name="connsiteX16" fmla="*/ 38691 w 46524"/>
              <a:gd name="connsiteY16" fmla="*/ 34126 h 60134"/>
              <a:gd name="connsiteX17" fmla="*/ 38691 w 46524"/>
              <a:gd name="connsiteY17" fmla="*/ 0 h 60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6524" h="60134">
                <a:moveTo>
                  <a:pt x="38691" y="0"/>
                </a:moveTo>
                <a:lnTo>
                  <a:pt x="46524" y="0"/>
                </a:lnTo>
                <a:lnTo>
                  <a:pt x="46524" y="34164"/>
                </a:lnTo>
                <a:cubicBezTo>
                  <a:pt x="46524" y="40089"/>
                  <a:pt x="45863" y="44821"/>
                  <a:pt x="44505" y="48310"/>
                </a:cubicBezTo>
                <a:cubicBezTo>
                  <a:pt x="43160" y="51812"/>
                  <a:pt x="40735" y="54654"/>
                  <a:pt x="37219" y="56836"/>
                </a:cubicBezTo>
                <a:cubicBezTo>
                  <a:pt x="33715" y="59030"/>
                  <a:pt x="29107" y="60134"/>
                  <a:pt x="23408" y="60134"/>
                </a:cubicBezTo>
                <a:cubicBezTo>
                  <a:pt x="17860" y="60134"/>
                  <a:pt x="13329" y="59183"/>
                  <a:pt x="9799" y="57267"/>
                </a:cubicBezTo>
                <a:cubicBezTo>
                  <a:pt x="6270" y="55351"/>
                  <a:pt x="3757" y="52598"/>
                  <a:pt x="2259" y="48969"/>
                </a:cubicBezTo>
                <a:cubicBezTo>
                  <a:pt x="749" y="45367"/>
                  <a:pt x="0" y="40419"/>
                  <a:pt x="0" y="34164"/>
                </a:cubicBezTo>
                <a:lnTo>
                  <a:pt x="0" y="0"/>
                </a:lnTo>
                <a:lnTo>
                  <a:pt x="7819" y="0"/>
                </a:lnTo>
                <a:lnTo>
                  <a:pt x="7819" y="34126"/>
                </a:lnTo>
                <a:cubicBezTo>
                  <a:pt x="7819" y="39252"/>
                  <a:pt x="8302" y="43033"/>
                  <a:pt x="9266" y="45468"/>
                </a:cubicBezTo>
                <a:cubicBezTo>
                  <a:pt x="10218" y="47904"/>
                  <a:pt x="11856" y="49782"/>
                  <a:pt x="14179" y="51101"/>
                </a:cubicBezTo>
                <a:cubicBezTo>
                  <a:pt x="16515" y="52408"/>
                  <a:pt x="19346" y="53068"/>
                  <a:pt x="22709" y="53068"/>
                </a:cubicBezTo>
                <a:cubicBezTo>
                  <a:pt x="28473" y="53068"/>
                  <a:pt x="32573" y="51773"/>
                  <a:pt x="35023" y="49160"/>
                </a:cubicBezTo>
                <a:cubicBezTo>
                  <a:pt x="37460" y="46546"/>
                  <a:pt x="38691" y="41548"/>
                  <a:pt x="38691" y="34126"/>
                </a:cubicBezTo>
                <a:lnTo>
                  <a:pt x="3869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10902333" y="10292053"/>
            <a:ext cx="36965" cy="59119"/>
          </a:xfrm>
          <a:custGeom>
            <a:avLst/>
            <a:gdLst>
              <a:gd name="connsiteX0" fmla="*/ 0 w 36965"/>
              <a:gd name="connsiteY0" fmla="*/ 59119 h 59119"/>
              <a:gd name="connsiteX1" fmla="*/ 0 w 36965"/>
              <a:gd name="connsiteY1" fmla="*/ 0 h 59119"/>
              <a:gd name="connsiteX2" fmla="*/ 7832 w 36965"/>
              <a:gd name="connsiteY2" fmla="*/ 0 h 59119"/>
              <a:gd name="connsiteX3" fmla="*/ 7832 w 36965"/>
              <a:gd name="connsiteY3" fmla="*/ 52129 h 59119"/>
              <a:gd name="connsiteX4" fmla="*/ 36965 w 36965"/>
              <a:gd name="connsiteY4" fmla="*/ 52129 h 59119"/>
              <a:gd name="connsiteX5" fmla="*/ 36965 w 36965"/>
              <a:gd name="connsiteY5" fmla="*/ 59119 h 59119"/>
              <a:gd name="connsiteX6" fmla="*/ 0 w 36965"/>
              <a:gd name="connsiteY6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965" h="59119">
                <a:moveTo>
                  <a:pt x="0" y="59119"/>
                </a:moveTo>
                <a:lnTo>
                  <a:pt x="0" y="0"/>
                </a:lnTo>
                <a:lnTo>
                  <a:pt x="7832" y="0"/>
                </a:lnTo>
                <a:lnTo>
                  <a:pt x="7832" y="52129"/>
                </a:lnTo>
                <a:lnTo>
                  <a:pt x="36965" y="52129"/>
                </a:lnTo>
                <a:lnTo>
                  <a:pt x="36965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10971130" y="10291811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709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11057985" y="10292817"/>
            <a:ext cx="38285" cy="58346"/>
          </a:xfrm>
          <a:custGeom>
            <a:avLst/>
            <a:gdLst>
              <a:gd name="connsiteX0" fmla="*/ 0 w 38285"/>
              <a:gd name="connsiteY0" fmla="*/ 6977 h 58346"/>
              <a:gd name="connsiteX1" fmla="*/ 0 w 38285"/>
              <a:gd name="connsiteY1" fmla="*/ 0 h 58346"/>
              <a:gd name="connsiteX2" fmla="*/ 38285 w 38285"/>
              <a:gd name="connsiteY2" fmla="*/ 0 h 58346"/>
              <a:gd name="connsiteX3" fmla="*/ 38285 w 38285"/>
              <a:gd name="connsiteY3" fmla="*/ 5658 h 58346"/>
              <a:gd name="connsiteX4" fmla="*/ 27089 w 38285"/>
              <a:gd name="connsiteY4" fmla="*/ 21618 h 58346"/>
              <a:gd name="connsiteX5" fmla="*/ 18508 w 38285"/>
              <a:gd name="connsiteY5" fmla="*/ 42119 h 58346"/>
              <a:gd name="connsiteX6" fmla="*/ 15728 w 38285"/>
              <a:gd name="connsiteY6" fmla="*/ 58346 h 58346"/>
              <a:gd name="connsiteX7" fmla="*/ 8263 w 38285"/>
              <a:gd name="connsiteY7" fmla="*/ 58346 h 58346"/>
              <a:gd name="connsiteX8" fmla="*/ 11018 w 38285"/>
              <a:gd name="connsiteY8" fmla="*/ 41498 h 58346"/>
              <a:gd name="connsiteX9" fmla="*/ 18533 w 38285"/>
              <a:gd name="connsiteY9" fmla="*/ 22442 h 58346"/>
              <a:gd name="connsiteX10" fmla="*/ 28955 w 38285"/>
              <a:gd name="connsiteY10" fmla="*/ 6977 h 58346"/>
              <a:gd name="connsiteX11" fmla="*/ 0 w 38285"/>
              <a:gd name="connsiteY11" fmla="*/ 6977 h 5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8285" h="58346">
                <a:moveTo>
                  <a:pt x="0" y="6977"/>
                </a:moveTo>
                <a:lnTo>
                  <a:pt x="0" y="0"/>
                </a:lnTo>
                <a:lnTo>
                  <a:pt x="38285" y="0"/>
                </a:lnTo>
                <a:lnTo>
                  <a:pt x="38285" y="5658"/>
                </a:lnTo>
                <a:cubicBezTo>
                  <a:pt x="34515" y="9654"/>
                  <a:pt x="30783" y="14982"/>
                  <a:pt x="27089" y="21618"/>
                </a:cubicBezTo>
                <a:cubicBezTo>
                  <a:pt x="23382" y="28265"/>
                  <a:pt x="20526" y="35078"/>
                  <a:pt x="18508" y="42119"/>
                </a:cubicBezTo>
                <a:cubicBezTo>
                  <a:pt x="17060" y="47042"/>
                  <a:pt x="16134" y="52459"/>
                  <a:pt x="15728" y="58346"/>
                </a:cubicBezTo>
                <a:lnTo>
                  <a:pt x="8263" y="58346"/>
                </a:lnTo>
                <a:cubicBezTo>
                  <a:pt x="8340" y="53702"/>
                  <a:pt x="9254" y="48082"/>
                  <a:pt x="11018" y="41498"/>
                </a:cubicBezTo>
                <a:cubicBezTo>
                  <a:pt x="12757" y="34900"/>
                  <a:pt x="15258" y="28557"/>
                  <a:pt x="18533" y="22442"/>
                </a:cubicBezTo>
                <a:cubicBezTo>
                  <a:pt x="21808" y="16327"/>
                  <a:pt x="25286" y="11164"/>
                  <a:pt x="28955" y="6977"/>
                </a:cubicBezTo>
                <a:lnTo>
                  <a:pt x="0" y="697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10671092" y="10390165"/>
            <a:ext cx="47082" cy="61124"/>
          </a:xfrm>
          <a:custGeom>
            <a:avLst/>
            <a:gdLst>
              <a:gd name="connsiteX0" fmla="*/ 0 w 47082"/>
              <a:gd name="connsiteY0" fmla="*/ 41130 h 61124"/>
              <a:gd name="connsiteX1" fmla="*/ 7375 w 47082"/>
              <a:gd name="connsiteY1" fmla="*/ 40482 h 61124"/>
              <a:gd name="connsiteX2" fmla="*/ 9825 w 47082"/>
              <a:gd name="connsiteY2" fmla="*/ 47765 h 61124"/>
              <a:gd name="connsiteX3" fmla="*/ 15766 w 47082"/>
              <a:gd name="connsiteY3" fmla="*/ 52344 h 61124"/>
              <a:gd name="connsiteX4" fmla="*/ 24855 w 47082"/>
              <a:gd name="connsiteY4" fmla="*/ 54108 h 61124"/>
              <a:gd name="connsiteX5" fmla="*/ 32763 w 47082"/>
              <a:gd name="connsiteY5" fmla="*/ 52776 h 61124"/>
              <a:gd name="connsiteX6" fmla="*/ 37866 w 47082"/>
              <a:gd name="connsiteY6" fmla="*/ 49134 h 61124"/>
              <a:gd name="connsiteX7" fmla="*/ 39542 w 47082"/>
              <a:gd name="connsiteY7" fmla="*/ 44073 h 61124"/>
              <a:gd name="connsiteX8" fmla="*/ 37930 w 47082"/>
              <a:gd name="connsiteY8" fmla="*/ 39201 h 61124"/>
              <a:gd name="connsiteX9" fmla="*/ 32611 w 47082"/>
              <a:gd name="connsiteY9" fmla="*/ 35712 h 61124"/>
              <a:gd name="connsiteX10" fmla="*/ 22062 w 47082"/>
              <a:gd name="connsiteY10" fmla="*/ 32832 h 61124"/>
              <a:gd name="connsiteX11" fmla="*/ 10650 w 47082"/>
              <a:gd name="connsiteY11" fmla="*/ 29140 h 61124"/>
              <a:gd name="connsiteX12" fmla="*/ 4328 w 47082"/>
              <a:gd name="connsiteY12" fmla="*/ 23648 h 61124"/>
              <a:gd name="connsiteX13" fmla="*/ 2259 w 47082"/>
              <a:gd name="connsiteY13" fmla="*/ 16289 h 61124"/>
              <a:gd name="connsiteX14" fmla="*/ 4798 w 47082"/>
              <a:gd name="connsiteY14" fmla="*/ 7916 h 61124"/>
              <a:gd name="connsiteX15" fmla="*/ 12224 w 47082"/>
              <a:gd name="connsiteY15" fmla="*/ 2004 h 61124"/>
              <a:gd name="connsiteX16" fmla="*/ 23078 w 47082"/>
              <a:gd name="connsiteY16" fmla="*/ 0 h 61124"/>
              <a:gd name="connsiteX17" fmla="*/ 34680 w 47082"/>
              <a:gd name="connsiteY17" fmla="*/ 2106 h 61124"/>
              <a:gd name="connsiteX18" fmla="*/ 42410 w 47082"/>
              <a:gd name="connsiteY18" fmla="*/ 8347 h 61124"/>
              <a:gd name="connsiteX19" fmla="*/ 45305 w 47082"/>
              <a:gd name="connsiteY19" fmla="*/ 17646 h 61124"/>
              <a:gd name="connsiteX20" fmla="*/ 37815 w 47082"/>
              <a:gd name="connsiteY20" fmla="*/ 18230 h 61124"/>
              <a:gd name="connsiteX21" fmla="*/ 33702 w 47082"/>
              <a:gd name="connsiteY21" fmla="*/ 9743 h 61124"/>
              <a:gd name="connsiteX22" fmla="*/ 23395 w 47082"/>
              <a:gd name="connsiteY22" fmla="*/ 6888 h 61124"/>
              <a:gd name="connsiteX23" fmla="*/ 13049 w 47082"/>
              <a:gd name="connsiteY23" fmla="*/ 9490 h 61124"/>
              <a:gd name="connsiteX24" fmla="*/ 9799 w 47082"/>
              <a:gd name="connsiteY24" fmla="*/ 15757 h 61124"/>
              <a:gd name="connsiteX25" fmla="*/ 12097 w 47082"/>
              <a:gd name="connsiteY25" fmla="*/ 20996 h 61124"/>
              <a:gd name="connsiteX26" fmla="*/ 23903 w 47082"/>
              <a:gd name="connsiteY26" fmla="*/ 25208 h 61124"/>
              <a:gd name="connsiteX27" fmla="*/ 37015 w 47082"/>
              <a:gd name="connsiteY27" fmla="*/ 28988 h 61124"/>
              <a:gd name="connsiteX28" fmla="*/ 44619 w 47082"/>
              <a:gd name="connsiteY28" fmla="*/ 35014 h 61124"/>
              <a:gd name="connsiteX29" fmla="*/ 47082 w 47082"/>
              <a:gd name="connsiteY29" fmla="*/ 43413 h 61124"/>
              <a:gd name="connsiteX30" fmla="*/ 44391 w 47082"/>
              <a:gd name="connsiteY30" fmla="*/ 52319 h 61124"/>
              <a:gd name="connsiteX31" fmla="*/ 36622 w 47082"/>
              <a:gd name="connsiteY31" fmla="*/ 58802 h 61124"/>
              <a:gd name="connsiteX32" fmla="*/ 25223 w 47082"/>
              <a:gd name="connsiteY32" fmla="*/ 61124 h 61124"/>
              <a:gd name="connsiteX33" fmla="*/ 11754 w 47082"/>
              <a:gd name="connsiteY33" fmla="*/ 58777 h 61124"/>
              <a:gd name="connsiteX34" fmla="*/ 3249 w 47082"/>
              <a:gd name="connsiteY34" fmla="*/ 51748 h 61124"/>
              <a:gd name="connsiteX35" fmla="*/ 0 w 47082"/>
              <a:gd name="connsiteY35" fmla="*/ 41130 h 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7082" h="61124">
                <a:moveTo>
                  <a:pt x="0" y="41130"/>
                </a:moveTo>
                <a:lnTo>
                  <a:pt x="7375" y="40482"/>
                </a:lnTo>
                <a:cubicBezTo>
                  <a:pt x="7730" y="43426"/>
                  <a:pt x="8543" y="45862"/>
                  <a:pt x="9825" y="47765"/>
                </a:cubicBezTo>
                <a:cubicBezTo>
                  <a:pt x="11094" y="49655"/>
                  <a:pt x="13074" y="51190"/>
                  <a:pt x="15766" y="52344"/>
                </a:cubicBezTo>
                <a:cubicBezTo>
                  <a:pt x="18457" y="53524"/>
                  <a:pt x="21491" y="54108"/>
                  <a:pt x="24855" y="54108"/>
                </a:cubicBezTo>
                <a:cubicBezTo>
                  <a:pt x="27838" y="54108"/>
                  <a:pt x="30478" y="53677"/>
                  <a:pt x="32763" y="52776"/>
                </a:cubicBezTo>
                <a:cubicBezTo>
                  <a:pt x="35048" y="51888"/>
                  <a:pt x="36749" y="50670"/>
                  <a:pt x="37866" y="49134"/>
                </a:cubicBezTo>
                <a:cubicBezTo>
                  <a:pt x="38996" y="47587"/>
                  <a:pt x="39542" y="45900"/>
                  <a:pt x="39542" y="44073"/>
                </a:cubicBezTo>
                <a:cubicBezTo>
                  <a:pt x="39542" y="42221"/>
                  <a:pt x="39009" y="40584"/>
                  <a:pt x="37930" y="39201"/>
                </a:cubicBezTo>
                <a:cubicBezTo>
                  <a:pt x="36851" y="37831"/>
                  <a:pt x="35086" y="36664"/>
                  <a:pt x="32611" y="35712"/>
                </a:cubicBezTo>
                <a:cubicBezTo>
                  <a:pt x="31011" y="35104"/>
                  <a:pt x="27508" y="34139"/>
                  <a:pt x="22062" y="32832"/>
                </a:cubicBezTo>
                <a:cubicBezTo>
                  <a:pt x="16629" y="31539"/>
                  <a:pt x="12833" y="30295"/>
                  <a:pt x="10650" y="29140"/>
                </a:cubicBezTo>
                <a:cubicBezTo>
                  <a:pt x="7832" y="27669"/>
                  <a:pt x="5712" y="25830"/>
                  <a:pt x="4328" y="23648"/>
                </a:cubicBezTo>
                <a:cubicBezTo>
                  <a:pt x="2945" y="21452"/>
                  <a:pt x="2259" y="18991"/>
                  <a:pt x="2259" y="16289"/>
                </a:cubicBezTo>
                <a:cubicBezTo>
                  <a:pt x="2259" y="13296"/>
                  <a:pt x="3109" y="10504"/>
                  <a:pt x="4798" y="7916"/>
                </a:cubicBezTo>
                <a:cubicBezTo>
                  <a:pt x="6499" y="5315"/>
                  <a:pt x="8974" y="3349"/>
                  <a:pt x="12224" y="2004"/>
                </a:cubicBezTo>
                <a:cubicBezTo>
                  <a:pt x="15474" y="659"/>
                  <a:pt x="19104" y="0"/>
                  <a:pt x="23078" y="0"/>
                </a:cubicBezTo>
                <a:cubicBezTo>
                  <a:pt x="27457" y="0"/>
                  <a:pt x="31329" y="697"/>
                  <a:pt x="34680" y="2106"/>
                </a:cubicBezTo>
                <a:cubicBezTo>
                  <a:pt x="38031" y="3526"/>
                  <a:pt x="40595" y="5595"/>
                  <a:pt x="42410" y="8347"/>
                </a:cubicBezTo>
                <a:cubicBezTo>
                  <a:pt x="44213" y="11075"/>
                  <a:pt x="45178" y="14196"/>
                  <a:pt x="45305" y="17646"/>
                </a:cubicBezTo>
                <a:lnTo>
                  <a:pt x="37815" y="18230"/>
                </a:lnTo>
                <a:cubicBezTo>
                  <a:pt x="37396" y="14475"/>
                  <a:pt x="36038" y="11658"/>
                  <a:pt x="33702" y="9743"/>
                </a:cubicBezTo>
                <a:cubicBezTo>
                  <a:pt x="31379" y="7840"/>
                  <a:pt x="27939" y="6888"/>
                  <a:pt x="23395" y="6888"/>
                </a:cubicBezTo>
                <a:cubicBezTo>
                  <a:pt x="18660" y="6888"/>
                  <a:pt x="15220" y="7751"/>
                  <a:pt x="13049" y="9490"/>
                </a:cubicBezTo>
                <a:cubicBezTo>
                  <a:pt x="10878" y="11214"/>
                  <a:pt x="9799" y="13320"/>
                  <a:pt x="9799" y="15757"/>
                </a:cubicBezTo>
                <a:cubicBezTo>
                  <a:pt x="9799" y="17875"/>
                  <a:pt x="10574" y="19639"/>
                  <a:pt x="12097" y="20996"/>
                </a:cubicBezTo>
                <a:cubicBezTo>
                  <a:pt x="13608" y="22366"/>
                  <a:pt x="17543" y="23774"/>
                  <a:pt x="23903" y="25208"/>
                </a:cubicBezTo>
                <a:cubicBezTo>
                  <a:pt x="30275" y="26667"/>
                  <a:pt x="34642" y="27910"/>
                  <a:pt x="37015" y="28988"/>
                </a:cubicBezTo>
                <a:cubicBezTo>
                  <a:pt x="40443" y="30587"/>
                  <a:pt x="42995" y="32579"/>
                  <a:pt x="44619" y="35014"/>
                </a:cubicBezTo>
                <a:cubicBezTo>
                  <a:pt x="46270" y="37451"/>
                  <a:pt x="47082" y="40254"/>
                  <a:pt x="47082" y="43413"/>
                </a:cubicBezTo>
                <a:cubicBezTo>
                  <a:pt x="47082" y="46572"/>
                  <a:pt x="46181" y="49528"/>
                  <a:pt x="44391" y="52319"/>
                </a:cubicBezTo>
                <a:cubicBezTo>
                  <a:pt x="42576" y="55098"/>
                  <a:pt x="39999" y="57254"/>
                  <a:pt x="36622" y="58802"/>
                </a:cubicBezTo>
                <a:cubicBezTo>
                  <a:pt x="33233" y="60350"/>
                  <a:pt x="29437" y="61124"/>
                  <a:pt x="25223" y="61124"/>
                </a:cubicBezTo>
                <a:cubicBezTo>
                  <a:pt x="19866" y="61124"/>
                  <a:pt x="15385" y="60350"/>
                  <a:pt x="11754" y="58777"/>
                </a:cubicBezTo>
                <a:cubicBezTo>
                  <a:pt x="8137" y="57229"/>
                  <a:pt x="5306" y="54881"/>
                  <a:pt x="3249" y="51748"/>
                </a:cubicBezTo>
                <a:cubicBezTo>
                  <a:pt x="1193" y="48628"/>
                  <a:pt x="101" y="45075"/>
                  <a:pt x="0" y="411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10858301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27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29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60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10904268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46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78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10955208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10973187" y="10390931"/>
            <a:ext cx="39085" cy="59360"/>
          </a:xfrm>
          <a:custGeom>
            <a:avLst/>
            <a:gdLst>
              <a:gd name="connsiteX0" fmla="*/ 39085 w 39085"/>
              <a:gd name="connsiteY0" fmla="*/ 52370 h 59360"/>
              <a:gd name="connsiteX1" fmla="*/ 39085 w 39085"/>
              <a:gd name="connsiteY1" fmla="*/ 59360 h 59360"/>
              <a:gd name="connsiteX2" fmla="*/ 0 w 39085"/>
              <a:gd name="connsiteY2" fmla="*/ 59360 h 59360"/>
              <a:gd name="connsiteX3" fmla="*/ 837 w 39085"/>
              <a:gd name="connsiteY3" fmla="*/ 54311 h 59360"/>
              <a:gd name="connsiteX4" fmla="*/ 5610 w 39085"/>
              <a:gd name="connsiteY4" fmla="*/ 46446 h 59360"/>
              <a:gd name="connsiteX5" fmla="*/ 15131 w 39085"/>
              <a:gd name="connsiteY5" fmla="*/ 37489 h 59360"/>
              <a:gd name="connsiteX6" fmla="*/ 28155 w 39085"/>
              <a:gd name="connsiteY6" fmla="*/ 24979 h 59360"/>
              <a:gd name="connsiteX7" fmla="*/ 31544 w 39085"/>
              <a:gd name="connsiteY7" fmla="*/ 16226 h 59360"/>
              <a:gd name="connsiteX8" fmla="*/ 28460 w 39085"/>
              <a:gd name="connsiteY8" fmla="*/ 8969 h 59360"/>
              <a:gd name="connsiteX9" fmla="*/ 20412 w 39085"/>
              <a:gd name="connsiteY9" fmla="*/ 6001 h 59360"/>
              <a:gd name="connsiteX10" fmla="*/ 12008 w 39085"/>
              <a:gd name="connsiteY10" fmla="*/ 9134 h 59360"/>
              <a:gd name="connsiteX11" fmla="*/ 8822 w 39085"/>
              <a:gd name="connsiteY11" fmla="*/ 17850 h 59360"/>
              <a:gd name="connsiteX12" fmla="*/ 1370 w 39085"/>
              <a:gd name="connsiteY12" fmla="*/ 17088 h 59360"/>
              <a:gd name="connsiteX13" fmla="*/ 7121 w 39085"/>
              <a:gd name="connsiteY13" fmla="*/ 4377 h 59360"/>
              <a:gd name="connsiteX14" fmla="*/ 20577 w 39085"/>
              <a:gd name="connsiteY14" fmla="*/ 0 h 59360"/>
              <a:gd name="connsiteX15" fmla="*/ 34045 w 39085"/>
              <a:gd name="connsiteY15" fmla="*/ 4719 h 59360"/>
              <a:gd name="connsiteX16" fmla="*/ 39008 w 39085"/>
              <a:gd name="connsiteY16" fmla="*/ 16391 h 59360"/>
              <a:gd name="connsiteX17" fmla="*/ 37562 w 39085"/>
              <a:gd name="connsiteY17" fmla="*/ 23381 h 59360"/>
              <a:gd name="connsiteX18" fmla="*/ 32738 w 39085"/>
              <a:gd name="connsiteY18" fmla="*/ 30587 h 59360"/>
              <a:gd name="connsiteX19" fmla="*/ 21542 w 39085"/>
              <a:gd name="connsiteY19" fmla="*/ 41002 h 59360"/>
              <a:gd name="connsiteX20" fmla="*/ 13151 w 39085"/>
              <a:gd name="connsiteY20" fmla="*/ 48437 h 59360"/>
              <a:gd name="connsiteX21" fmla="*/ 10079 w 39085"/>
              <a:gd name="connsiteY21" fmla="*/ 52370 h 59360"/>
              <a:gd name="connsiteX22" fmla="*/ 39085 w 39085"/>
              <a:gd name="connsiteY22" fmla="*/ 5237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9085" h="59360">
                <a:moveTo>
                  <a:pt x="39085" y="52370"/>
                </a:moveTo>
                <a:lnTo>
                  <a:pt x="39085" y="59360"/>
                </a:lnTo>
                <a:lnTo>
                  <a:pt x="0" y="59360"/>
                </a:lnTo>
                <a:cubicBezTo>
                  <a:pt x="-63" y="57597"/>
                  <a:pt x="215" y="55922"/>
                  <a:pt x="837" y="54311"/>
                </a:cubicBezTo>
                <a:cubicBezTo>
                  <a:pt x="1840" y="51647"/>
                  <a:pt x="3414" y="49034"/>
                  <a:pt x="5610" y="46446"/>
                </a:cubicBezTo>
                <a:cubicBezTo>
                  <a:pt x="7806" y="43857"/>
                  <a:pt x="10980" y="40876"/>
                  <a:pt x="15131" y="37489"/>
                </a:cubicBezTo>
                <a:cubicBezTo>
                  <a:pt x="21554" y="32224"/>
                  <a:pt x="25896" y="28037"/>
                  <a:pt x="28155" y="24979"/>
                </a:cubicBezTo>
                <a:cubicBezTo>
                  <a:pt x="30415" y="21897"/>
                  <a:pt x="31544" y="18979"/>
                  <a:pt x="31544" y="16226"/>
                </a:cubicBezTo>
                <a:cubicBezTo>
                  <a:pt x="31544" y="13358"/>
                  <a:pt x="30516" y="10935"/>
                  <a:pt x="28460" y="8969"/>
                </a:cubicBezTo>
                <a:cubicBezTo>
                  <a:pt x="26403" y="6977"/>
                  <a:pt x="23712" y="6001"/>
                  <a:pt x="20412" y="6001"/>
                </a:cubicBezTo>
                <a:cubicBezTo>
                  <a:pt x="16908" y="6001"/>
                  <a:pt x="14115" y="7041"/>
                  <a:pt x="12008" y="9134"/>
                </a:cubicBezTo>
                <a:cubicBezTo>
                  <a:pt x="9914" y="11240"/>
                  <a:pt x="8847" y="14145"/>
                  <a:pt x="8822" y="17850"/>
                </a:cubicBezTo>
                <a:lnTo>
                  <a:pt x="1370" y="17088"/>
                </a:lnTo>
                <a:cubicBezTo>
                  <a:pt x="1878" y="11519"/>
                  <a:pt x="3795" y="7282"/>
                  <a:pt x="7121" y="4377"/>
                </a:cubicBezTo>
                <a:cubicBezTo>
                  <a:pt x="10472" y="1459"/>
                  <a:pt x="14940" y="0"/>
                  <a:pt x="20577" y="0"/>
                </a:cubicBezTo>
                <a:cubicBezTo>
                  <a:pt x="26238" y="0"/>
                  <a:pt x="30732" y="1547"/>
                  <a:pt x="34045" y="4719"/>
                </a:cubicBezTo>
                <a:cubicBezTo>
                  <a:pt x="37358" y="7853"/>
                  <a:pt x="39008" y="11760"/>
                  <a:pt x="39008" y="16391"/>
                </a:cubicBezTo>
                <a:cubicBezTo>
                  <a:pt x="39008" y="18763"/>
                  <a:pt x="38526" y="21097"/>
                  <a:pt x="37562" y="23381"/>
                </a:cubicBezTo>
                <a:cubicBezTo>
                  <a:pt x="36596" y="25652"/>
                  <a:pt x="34972" y="28062"/>
                  <a:pt x="32738" y="30587"/>
                </a:cubicBezTo>
                <a:cubicBezTo>
                  <a:pt x="30491" y="33125"/>
                  <a:pt x="26759" y="36600"/>
                  <a:pt x="21542" y="41002"/>
                </a:cubicBezTo>
                <a:cubicBezTo>
                  <a:pt x="17187" y="44669"/>
                  <a:pt x="14369" y="47143"/>
                  <a:pt x="13151" y="48437"/>
                </a:cubicBezTo>
                <a:cubicBezTo>
                  <a:pt x="11907" y="49744"/>
                  <a:pt x="10878" y="51063"/>
                  <a:pt x="10079" y="52370"/>
                </a:cubicBezTo>
                <a:lnTo>
                  <a:pt x="39085" y="5237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11045889" y="10391166"/>
            <a:ext cx="46600" cy="59119"/>
          </a:xfrm>
          <a:custGeom>
            <a:avLst/>
            <a:gdLst>
              <a:gd name="connsiteX0" fmla="*/ 0 w 46600"/>
              <a:gd name="connsiteY0" fmla="*/ 59119 h 59119"/>
              <a:gd name="connsiteX1" fmla="*/ 0 w 46600"/>
              <a:gd name="connsiteY1" fmla="*/ 0 h 59119"/>
              <a:gd name="connsiteX2" fmla="*/ 8022 w 46600"/>
              <a:gd name="connsiteY2" fmla="*/ 0 h 59119"/>
              <a:gd name="connsiteX3" fmla="*/ 39110 w 46600"/>
              <a:gd name="connsiteY3" fmla="*/ 46420 h 59119"/>
              <a:gd name="connsiteX4" fmla="*/ 39110 w 46600"/>
              <a:gd name="connsiteY4" fmla="*/ 0 h 59119"/>
              <a:gd name="connsiteX5" fmla="*/ 46600 w 46600"/>
              <a:gd name="connsiteY5" fmla="*/ 0 h 59119"/>
              <a:gd name="connsiteX6" fmla="*/ 46600 w 46600"/>
              <a:gd name="connsiteY6" fmla="*/ 59119 h 59119"/>
              <a:gd name="connsiteX7" fmla="*/ 38577 w 46600"/>
              <a:gd name="connsiteY7" fmla="*/ 59119 h 59119"/>
              <a:gd name="connsiteX8" fmla="*/ 7502 w 46600"/>
              <a:gd name="connsiteY8" fmla="*/ 12661 h 59119"/>
              <a:gd name="connsiteX9" fmla="*/ 7502 w 46600"/>
              <a:gd name="connsiteY9" fmla="*/ 59119 h 59119"/>
              <a:gd name="connsiteX10" fmla="*/ 0 w 46600"/>
              <a:gd name="connsiteY10" fmla="*/ 59119 h 59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00" h="59119">
                <a:moveTo>
                  <a:pt x="0" y="59119"/>
                </a:moveTo>
                <a:lnTo>
                  <a:pt x="0" y="0"/>
                </a:lnTo>
                <a:lnTo>
                  <a:pt x="8022" y="0"/>
                </a:lnTo>
                <a:lnTo>
                  <a:pt x="39110" y="46420"/>
                </a:lnTo>
                <a:lnTo>
                  <a:pt x="39110" y="0"/>
                </a:lnTo>
                <a:lnTo>
                  <a:pt x="46600" y="0"/>
                </a:lnTo>
                <a:lnTo>
                  <a:pt x="46600" y="59119"/>
                </a:lnTo>
                <a:lnTo>
                  <a:pt x="38577" y="59119"/>
                </a:lnTo>
                <a:lnTo>
                  <a:pt x="7502" y="12661"/>
                </a:lnTo>
                <a:lnTo>
                  <a:pt x="7502" y="59119"/>
                </a:lnTo>
                <a:lnTo>
                  <a:pt x="0" y="5911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11152742" y="10442006"/>
            <a:ext cx="8263" cy="8271"/>
          </a:xfrm>
          <a:custGeom>
            <a:avLst/>
            <a:gdLst>
              <a:gd name="connsiteX0" fmla="*/ 0 w 8263"/>
              <a:gd name="connsiteY0" fmla="*/ 0 h 8271"/>
              <a:gd name="connsiteX1" fmla="*/ 8263 w 8263"/>
              <a:gd name="connsiteY1" fmla="*/ 0 h 8271"/>
              <a:gd name="connsiteX2" fmla="*/ 8263 w 8263"/>
              <a:gd name="connsiteY2" fmla="*/ 8271 h 8271"/>
              <a:gd name="connsiteX3" fmla="*/ 0 w 8263"/>
              <a:gd name="connsiteY3" fmla="*/ 8271 h 8271"/>
              <a:gd name="connsiteX4" fmla="*/ 0 w 8263"/>
              <a:gd name="connsiteY4" fmla="*/ 0 h 8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63" h="8271">
                <a:moveTo>
                  <a:pt x="0" y="0"/>
                </a:moveTo>
                <a:lnTo>
                  <a:pt x="8263" y="0"/>
                </a:lnTo>
                <a:lnTo>
                  <a:pt x="8263" y="8271"/>
                </a:lnTo>
                <a:lnTo>
                  <a:pt x="0" y="827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11200140" y="10390924"/>
            <a:ext cx="21795" cy="59360"/>
          </a:xfrm>
          <a:custGeom>
            <a:avLst/>
            <a:gdLst>
              <a:gd name="connsiteX0" fmla="*/ 21795 w 21795"/>
              <a:gd name="connsiteY0" fmla="*/ 59360 h 59360"/>
              <a:gd name="connsiteX1" fmla="*/ 14534 w 21795"/>
              <a:gd name="connsiteY1" fmla="*/ 59360 h 59360"/>
              <a:gd name="connsiteX2" fmla="*/ 14534 w 21795"/>
              <a:gd name="connsiteY2" fmla="*/ 13105 h 59360"/>
              <a:gd name="connsiteX3" fmla="*/ 7667 w 21795"/>
              <a:gd name="connsiteY3" fmla="*/ 18116 h 59360"/>
              <a:gd name="connsiteX4" fmla="*/ 0 w 21795"/>
              <a:gd name="connsiteY4" fmla="*/ 21859 h 59360"/>
              <a:gd name="connsiteX5" fmla="*/ 0 w 21795"/>
              <a:gd name="connsiteY5" fmla="*/ 14843 h 59360"/>
              <a:gd name="connsiteX6" fmla="*/ 10663 w 21795"/>
              <a:gd name="connsiteY6" fmla="*/ 7904 h 59360"/>
              <a:gd name="connsiteX7" fmla="*/ 17124 w 21795"/>
              <a:gd name="connsiteY7" fmla="*/ 0 h 59360"/>
              <a:gd name="connsiteX8" fmla="*/ 21795 w 21795"/>
              <a:gd name="connsiteY8" fmla="*/ 0 h 59360"/>
              <a:gd name="connsiteX9" fmla="*/ 21795 w 21795"/>
              <a:gd name="connsiteY9" fmla="*/ 59360 h 59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795" h="59360">
                <a:moveTo>
                  <a:pt x="21795" y="59360"/>
                </a:moveTo>
                <a:lnTo>
                  <a:pt x="14534" y="59360"/>
                </a:lnTo>
                <a:lnTo>
                  <a:pt x="14534" y="13105"/>
                </a:lnTo>
                <a:cubicBezTo>
                  <a:pt x="12782" y="14779"/>
                  <a:pt x="10498" y="16442"/>
                  <a:pt x="7667" y="18116"/>
                </a:cubicBezTo>
                <a:cubicBezTo>
                  <a:pt x="4836" y="19778"/>
                  <a:pt x="2272" y="21021"/>
                  <a:pt x="0" y="21859"/>
                </a:cubicBezTo>
                <a:lnTo>
                  <a:pt x="0" y="14843"/>
                </a:lnTo>
                <a:cubicBezTo>
                  <a:pt x="4074" y="12927"/>
                  <a:pt x="7629" y="10618"/>
                  <a:pt x="10663" y="7904"/>
                </a:cubicBezTo>
                <a:cubicBezTo>
                  <a:pt x="13697" y="5176"/>
                  <a:pt x="15855" y="2562"/>
                  <a:pt x="17124" y="0"/>
                </a:cubicBezTo>
                <a:lnTo>
                  <a:pt x="21795" y="0"/>
                </a:lnTo>
                <a:lnTo>
                  <a:pt x="21795" y="5936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10445361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33898 h 305124"/>
              <a:gd name="connsiteX6" fmla="*/ 67850 w 67850"/>
              <a:gd name="connsiteY6" fmla="*/ 33898 h 305124"/>
              <a:gd name="connsiteX7" fmla="*/ 67850 w 67850"/>
              <a:gd name="connsiteY7" fmla="*/ 0 h 305124"/>
              <a:gd name="connsiteX8" fmla="*/ 0 w 67850"/>
              <a:gd name="connsiteY8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10206453" y="9877833"/>
            <a:ext cx="67850" cy="305124"/>
          </a:xfrm>
          <a:custGeom>
            <a:avLst/>
            <a:gdLst>
              <a:gd name="connsiteX0" fmla="*/ 0 w 67850"/>
              <a:gd name="connsiteY0" fmla="*/ 0 h 305124"/>
              <a:gd name="connsiteX1" fmla="*/ 0 w 67850"/>
              <a:gd name="connsiteY1" fmla="*/ 305124 h 305124"/>
              <a:gd name="connsiteX2" fmla="*/ 67850 w 67850"/>
              <a:gd name="connsiteY2" fmla="*/ 305124 h 305124"/>
              <a:gd name="connsiteX3" fmla="*/ 67850 w 67850"/>
              <a:gd name="connsiteY3" fmla="*/ 271213 h 305124"/>
              <a:gd name="connsiteX4" fmla="*/ 33918 w 67850"/>
              <a:gd name="connsiteY4" fmla="*/ 271213 h 305124"/>
              <a:gd name="connsiteX5" fmla="*/ 33918 w 67850"/>
              <a:gd name="connsiteY5" fmla="*/ 169505 h 305124"/>
              <a:gd name="connsiteX6" fmla="*/ 67850 w 67850"/>
              <a:gd name="connsiteY6" fmla="*/ 169505 h 305124"/>
              <a:gd name="connsiteX7" fmla="*/ 67850 w 67850"/>
              <a:gd name="connsiteY7" fmla="*/ 135606 h 305124"/>
              <a:gd name="connsiteX8" fmla="*/ 33918 w 67850"/>
              <a:gd name="connsiteY8" fmla="*/ 135606 h 305124"/>
              <a:gd name="connsiteX9" fmla="*/ 33918 w 67850"/>
              <a:gd name="connsiteY9" fmla="*/ 33898 h 305124"/>
              <a:gd name="connsiteX10" fmla="*/ 67850 w 67850"/>
              <a:gd name="connsiteY10" fmla="*/ 33898 h 305124"/>
              <a:gd name="connsiteX11" fmla="*/ 67850 w 67850"/>
              <a:gd name="connsiteY11" fmla="*/ 0 h 305124"/>
              <a:gd name="connsiteX12" fmla="*/ 0 w 67850"/>
              <a:gd name="connsiteY12" fmla="*/ 0 h 305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7850" h="305124">
                <a:moveTo>
                  <a:pt x="0" y="0"/>
                </a:moveTo>
                <a:lnTo>
                  <a:pt x="0" y="305124"/>
                </a:lnTo>
                <a:lnTo>
                  <a:pt x="67850" y="305124"/>
                </a:lnTo>
                <a:lnTo>
                  <a:pt x="67850" y="271213"/>
                </a:lnTo>
                <a:lnTo>
                  <a:pt x="33918" y="271213"/>
                </a:lnTo>
                <a:lnTo>
                  <a:pt x="33918" y="169505"/>
                </a:lnTo>
                <a:lnTo>
                  <a:pt x="67850" y="169505"/>
                </a:lnTo>
                <a:lnTo>
                  <a:pt x="67850" y="135606"/>
                </a:lnTo>
                <a:lnTo>
                  <a:pt x="33918" y="135606"/>
                </a:lnTo>
                <a:lnTo>
                  <a:pt x="33918" y="33898"/>
                </a:lnTo>
                <a:lnTo>
                  <a:pt x="67850" y="33898"/>
                </a:lnTo>
                <a:lnTo>
                  <a:pt x="67850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0086" y="9854406"/>
            <a:ext cx="355600" cy="355600"/>
          </a:xfrm>
          <a:prstGeom prst="rect">
            <a:avLst/>
          </a:prstGeom>
          <a:noFill/>
        </p:spPr>
      </p:pic>
      <p:pic>
        <p:nvPicPr>
          <p:cNvPr id="10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3486" y="9841706"/>
            <a:ext cx="927100" cy="406400"/>
          </a:xfrm>
          <a:prstGeom prst="rect">
            <a:avLst/>
          </a:prstGeom>
          <a:noFill/>
        </p:spPr>
      </p:pic>
      <p:pic>
        <p:nvPicPr>
          <p:cNvPr id="10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7286" y="9867106"/>
            <a:ext cx="114300" cy="317500"/>
          </a:xfrm>
          <a:prstGeom prst="rect">
            <a:avLst/>
          </a:prstGeom>
          <a:noFill/>
        </p:spPr>
      </p:pic>
      <p:pic>
        <p:nvPicPr>
          <p:cNvPr id="104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89886" y="9841706"/>
            <a:ext cx="355600" cy="3810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05786" y="10286206"/>
            <a:ext cx="50800" cy="76200"/>
          </a:xfrm>
          <a:prstGeom prst="rect">
            <a:avLst/>
          </a:prstGeom>
          <a:noFill/>
        </p:spPr>
      </p:pic>
      <p:pic>
        <p:nvPicPr>
          <p:cNvPr id="1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64586" y="10133806"/>
            <a:ext cx="50800" cy="38100"/>
          </a:xfrm>
          <a:prstGeom prst="rect">
            <a:avLst/>
          </a:prstGeom>
          <a:noFill/>
        </p:spPr>
      </p:pic>
      <p:pic>
        <p:nvPicPr>
          <p:cNvPr id="105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640786" y="10171906"/>
            <a:ext cx="38100" cy="38100"/>
          </a:xfrm>
          <a:prstGeom prst="rect">
            <a:avLst/>
          </a:prstGeom>
          <a:noFill/>
        </p:spPr>
      </p:pic>
      <p:pic>
        <p:nvPicPr>
          <p:cNvPr id="105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91586" y="10171906"/>
            <a:ext cx="38100" cy="38100"/>
          </a:xfrm>
          <a:prstGeom prst="rect">
            <a:avLst/>
          </a:prstGeom>
          <a:noFill/>
        </p:spPr>
      </p:pic>
      <p:pic>
        <p:nvPicPr>
          <p:cNvPr id="105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31286" y="10108406"/>
            <a:ext cx="38100" cy="38100"/>
          </a:xfrm>
          <a:prstGeom prst="rect">
            <a:avLst/>
          </a:prstGeom>
          <a:noFill/>
        </p:spPr>
      </p:pic>
      <p:pic>
        <p:nvPicPr>
          <p:cNvPr id="105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640786" y="10286206"/>
            <a:ext cx="63500" cy="76200"/>
          </a:xfrm>
          <a:prstGeom prst="rect">
            <a:avLst/>
          </a:prstGeom>
          <a:noFill/>
        </p:spPr>
      </p:pic>
      <p:pic>
        <p:nvPicPr>
          <p:cNvPr id="105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780486" y="10286206"/>
            <a:ext cx="63500" cy="76200"/>
          </a:xfrm>
          <a:prstGeom prst="rect">
            <a:avLst/>
          </a:prstGeom>
          <a:noFill/>
        </p:spPr>
      </p:pic>
      <p:pic>
        <p:nvPicPr>
          <p:cNvPr id="105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097986" y="9879806"/>
            <a:ext cx="266700" cy="317500"/>
          </a:xfrm>
          <a:prstGeom prst="rect">
            <a:avLst/>
          </a:prstGeom>
          <a:noFill/>
        </p:spPr>
      </p:pic>
      <p:pic>
        <p:nvPicPr>
          <p:cNvPr id="105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599386" y="10387806"/>
            <a:ext cx="76200" cy="63500"/>
          </a:xfrm>
          <a:prstGeom prst="rect">
            <a:avLst/>
          </a:prstGeom>
          <a:noFill/>
        </p:spPr>
      </p:pic>
      <p:pic>
        <p:nvPicPr>
          <p:cNvPr id="1059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713686" y="10387806"/>
            <a:ext cx="139700" cy="63500"/>
          </a:xfrm>
          <a:prstGeom prst="rect">
            <a:avLst/>
          </a:prstGeom>
          <a:noFill/>
        </p:spPr>
      </p:pic>
      <p:pic>
        <p:nvPicPr>
          <p:cNvPr id="1060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94686" y="10400506"/>
            <a:ext cx="50800" cy="50800"/>
          </a:xfrm>
          <a:prstGeom prst="rect">
            <a:avLst/>
          </a:prstGeom>
          <a:noFill/>
        </p:spPr>
      </p:pic>
      <p:pic>
        <p:nvPicPr>
          <p:cNvPr id="1061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234386" y="10387806"/>
            <a:ext cx="101600" cy="63500"/>
          </a:xfrm>
          <a:prstGeom prst="rect">
            <a:avLst/>
          </a:prstGeom>
          <a:noFill/>
        </p:spPr>
      </p:pic>
      <p:pic>
        <p:nvPicPr>
          <p:cNvPr id="1062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653486" y="10387806"/>
            <a:ext cx="88900" cy="63500"/>
          </a:xfrm>
          <a:prstGeom prst="rect">
            <a:avLst/>
          </a:prstGeom>
          <a:noFill/>
        </p:spPr>
      </p:pic>
      <p:pic>
        <p:nvPicPr>
          <p:cNvPr id="1063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882086" y="10387806"/>
            <a:ext cx="63500" cy="6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25986" y="10629107"/>
            <a:ext cx="7053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998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6</a:t>
            </a:r>
          </a:p>
        </p:txBody>
      </p:sp>
      <p:sp>
        <p:nvSpPr>
          <p:cNvPr id="1081" name="TextBox 1"/>
          <p:cNvSpPr txBox="1"/>
          <p:nvPr/>
        </p:nvSpPr>
        <p:spPr>
          <a:xfrm>
            <a:off x="12995906" y="9890935"/>
            <a:ext cx="581025" cy="2685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MADE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IN</a:t>
            </a:r>
            <a:r>
              <a:rPr lang="en-US" altLang="zh-CN" sz="69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99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ITALY</a:t>
            </a:r>
          </a:p>
        </p:txBody>
      </p:sp>
      <p:graphicFrame>
        <p:nvGraphicFramePr>
          <p:cNvPr id="131" name="내용 개체 틀 3">
            <a:extLst>
              <a:ext uri="{FF2B5EF4-FFF2-40B4-BE49-F238E27FC236}">
                <a16:creationId xmlns:a16="http://schemas.microsoft.com/office/drawing/2014/main" id="{4BEBC6D2-C6D6-4D47-967B-F8489B3AA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356073"/>
              </p:ext>
            </p:extLst>
          </p:nvPr>
        </p:nvGraphicFramePr>
        <p:xfrm>
          <a:off x="640163" y="1559352"/>
          <a:ext cx="12936768" cy="75731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2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2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bg1"/>
                          </a:solidFill>
                        </a:rPr>
                        <a:t>제원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2000" dirty="0">
                          <a:solidFill>
                            <a:schemeClr val="bg1"/>
                          </a:solidFill>
                        </a:rPr>
                        <a:t>그룹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2000" dirty="0">
                          <a:solidFill>
                            <a:schemeClr val="bg1"/>
                          </a:solidFill>
                        </a:rPr>
                        <a:t>그룹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전압</a:t>
                      </a:r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(V)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220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220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전력</a:t>
                      </a:r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(W)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4,300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5,100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보일러</a:t>
                      </a:r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altLang="ko-KR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lt</a:t>
                      </a:r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17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Width(mm)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800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1,040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Depth(mm)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560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560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Height(mm)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580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580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658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Net</a:t>
                      </a:r>
                      <a:r>
                        <a:rPr lang="en-US" altLang="ko-KR" sz="20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weight(kg)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72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88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73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Gross weight(kg)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82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101</a:t>
                      </a:r>
                      <a:endParaRPr lang="ko-KR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6" name="TextBox 1">
            <a:extLst>
              <a:ext uri="{FF2B5EF4-FFF2-40B4-BE49-F238E27FC236}">
                <a16:creationId xmlns:a16="http://schemas.microsoft.com/office/drawing/2014/main" id="{04B4BDD3-8F20-4FCB-BC59-05DC27C71D1C}"/>
              </a:ext>
            </a:extLst>
          </p:cNvPr>
          <p:cNvSpPr txBox="1"/>
          <p:nvPr/>
        </p:nvSpPr>
        <p:spPr>
          <a:xfrm>
            <a:off x="498475" y="331114"/>
            <a:ext cx="2063514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597" b="1" dirty="0">
                <a:solidFill>
                  <a:srgbClr val="E32120"/>
                </a:solidFill>
                <a:latin typeface="Arial" pitchFamily="18" charset="0"/>
                <a:cs typeface="Arial" pitchFamily="18" charset="0"/>
              </a:rPr>
              <a:t>GLORIA SAE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" y="-107886"/>
            <a:ext cx="14595475" cy="10896473"/>
          </a:xfrm>
          <a:custGeom>
            <a:avLst/>
            <a:gdLst>
              <a:gd name="connsiteX0" fmla="*/ 0 w 7772388"/>
              <a:gd name="connsiteY0" fmla="*/ 10896473 h 10896473"/>
              <a:gd name="connsiteX1" fmla="*/ 7772388 w 7772388"/>
              <a:gd name="connsiteY1" fmla="*/ 10896473 h 10896473"/>
              <a:gd name="connsiteX2" fmla="*/ 7772388 w 7772388"/>
              <a:gd name="connsiteY2" fmla="*/ 0 h 10896473"/>
              <a:gd name="connsiteX3" fmla="*/ 0 w 7772388"/>
              <a:gd name="connsiteY3" fmla="*/ 0 h 10896473"/>
              <a:gd name="connsiteX4" fmla="*/ 0 w 7772388"/>
              <a:gd name="connsiteY4" fmla="*/ 10896473 h 10896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388" h="10896473">
                <a:moveTo>
                  <a:pt x="0" y="10896473"/>
                </a:moveTo>
                <a:lnTo>
                  <a:pt x="7772388" y="10896473"/>
                </a:lnTo>
                <a:lnTo>
                  <a:pt x="7772388" y="0"/>
                </a:lnTo>
                <a:lnTo>
                  <a:pt x="0" y="0"/>
                </a:lnTo>
                <a:lnTo>
                  <a:pt x="0" y="10896473"/>
                </a:lnTo>
              </a:path>
            </a:pathLst>
          </a:custGeom>
          <a:solidFill>
            <a:srgbClr val="E321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C8F4D3F-540B-47BC-A485-D7980604A157}"/>
              </a:ext>
            </a:extLst>
          </p:cNvPr>
          <p:cNvGrpSpPr/>
          <p:nvPr/>
        </p:nvGrpSpPr>
        <p:grpSpPr>
          <a:xfrm>
            <a:off x="6773965" y="4576100"/>
            <a:ext cx="1257402" cy="887070"/>
            <a:chOff x="6773965" y="5969636"/>
            <a:chExt cx="1257402" cy="887070"/>
          </a:xfrm>
        </p:grpSpPr>
        <p:sp>
          <p:nvSpPr>
            <p:cNvPr id="3" name="Freeform 3"/>
            <p:cNvSpPr/>
            <p:nvPr/>
          </p:nvSpPr>
          <p:spPr>
            <a:xfrm>
              <a:off x="6773965" y="5969636"/>
              <a:ext cx="1257402" cy="887070"/>
            </a:xfrm>
            <a:custGeom>
              <a:avLst/>
              <a:gdLst>
                <a:gd name="connsiteX0" fmla="*/ 1016138 w 1257402"/>
                <a:gd name="connsiteY0" fmla="*/ 629584 h 887070"/>
                <a:gd name="connsiteX1" fmla="*/ 998887 w 1257402"/>
                <a:gd name="connsiteY1" fmla="*/ 620069 h 887070"/>
                <a:gd name="connsiteX2" fmla="*/ 982130 w 1257402"/>
                <a:gd name="connsiteY2" fmla="*/ 617392 h 887070"/>
                <a:gd name="connsiteX3" fmla="*/ 946358 w 1257402"/>
                <a:gd name="connsiteY3" fmla="*/ 631132 h 887070"/>
                <a:gd name="connsiteX4" fmla="*/ 601624 w 1257402"/>
                <a:gd name="connsiteY4" fmla="*/ 748723 h 887070"/>
                <a:gd name="connsiteX5" fmla="*/ 161875 w 1257402"/>
                <a:gd name="connsiteY5" fmla="*/ 438524 h 887070"/>
                <a:gd name="connsiteX6" fmla="*/ 601624 w 1257402"/>
                <a:gd name="connsiteY6" fmla="*/ 128286 h 887070"/>
                <a:gd name="connsiteX7" fmla="*/ 944112 w 1257402"/>
                <a:gd name="connsiteY7" fmla="*/ 243138 h 887070"/>
                <a:gd name="connsiteX8" fmla="*/ 987208 w 1257402"/>
                <a:gd name="connsiteY8" fmla="*/ 257334 h 887070"/>
                <a:gd name="connsiteX9" fmla="*/ 1032044 w 1257402"/>
                <a:gd name="connsiteY9" fmla="*/ 242554 h 887070"/>
                <a:gd name="connsiteX10" fmla="*/ 1032323 w 1257402"/>
                <a:gd name="connsiteY10" fmla="*/ 242351 h 887070"/>
                <a:gd name="connsiteX11" fmla="*/ 1063170 w 1257402"/>
                <a:gd name="connsiteY11" fmla="*/ 231225 h 887070"/>
                <a:gd name="connsiteX12" fmla="*/ 1112321 w 1257402"/>
                <a:gd name="connsiteY12" fmla="*/ 280348 h 887070"/>
                <a:gd name="connsiteX13" fmla="*/ 1109973 w 1257402"/>
                <a:gd name="connsiteY13" fmla="*/ 295394 h 887070"/>
                <a:gd name="connsiteX14" fmla="*/ 1103435 w 1257402"/>
                <a:gd name="connsiteY14" fmla="*/ 308524 h 887070"/>
                <a:gd name="connsiteX15" fmla="*/ 1062586 w 1257402"/>
                <a:gd name="connsiteY15" fmla="*/ 441137 h 887070"/>
                <a:gd name="connsiteX16" fmla="*/ 1186353 w 1257402"/>
                <a:gd name="connsiteY16" fmla="*/ 648537 h 887070"/>
                <a:gd name="connsiteX17" fmla="*/ 1257402 w 1257402"/>
                <a:gd name="connsiteY17" fmla="*/ 443535 h 887070"/>
                <a:gd name="connsiteX18" fmla="*/ 628701 w 1257402"/>
                <a:gd name="connsiteY18" fmla="*/ 0 h 887070"/>
                <a:gd name="connsiteX19" fmla="*/ 0 w 1257402"/>
                <a:gd name="connsiteY19" fmla="*/ 443535 h 887070"/>
                <a:gd name="connsiteX20" fmla="*/ 332382 w 1257402"/>
                <a:gd name="connsiteY20" fmla="*/ 834814 h 887070"/>
                <a:gd name="connsiteX21" fmla="*/ 480142 w 1257402"/>
                <a:gd name="connsiteY21" fmla="*/ 874612 h 887070"/>
                <a:gd name="connsiteX22" fmla="*/ 628701 w 1257402"/>
                <a:gd name="connsiteY22" fmla="*/ 887070 h 887070"/>
                <a:gd name="connsiteX23" fmla="*/ 774404 w 1257402"/>
                <a:gd name="connsiteY23" fmla="*/ 875094 h 887070"/>
                <a:gd name="connsiteX24" fmla="*/ 920462 w 1257402"/>
                <a:gd name="connsiteY24" fmla="*/ 836514 h 887070"/>
                <a:gd name="connsiteX25" fmla="*/ 1127224 w 1257402"/>
                <a:gd name="connsiteY25" fmla="*/ 713809 h 887070"/>
                <a:gd name="connsiteX26" fmla="*/ 1016138 w 1257402"/>
                <a:gd name="connsiteY26" fmla="*/ 629584 h 88707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  <a:cxn ang="21">
                  <a:pos x="connsiteX21" y="connsiteY21"/>
                </a:cxn>
                <a:cxn ang="22">
                  <a:pos x="connsiteX22" y="connsiteY22"/>
                </a:cxn>
                <a:cxn ang="23">
                  <a:pos x="connsiteX23" y="connsiteY23"/>
                </a:cxn>
                <a:cxn ang="24">
                  <a:pos x="connsiteX24" y="connsiteY24"/>
                </a:cxn>
                <a:cxn ang="25">
                  <a:pos x="connsiteX25" y="connsiteY25"/>
                </a:cxn>
                <a:cxn ang="26">
                  <a:pos x="connsiteX26" y="connsiteY26"/>
                </a:cxn>
              </a:cxnLst>
              <a:rect l="l" t="t" r="r" b="b"/>
              <a:pathLst>
                <a:path w="1257402" h="887070">
                  <a:moveTo>
                    <a:pt x="1016138" y="629584"/>
                  </a:moveTo>
                  <a:cubicBezTo>
                    <a:pt x="1011085" y="625423"/>
                    <a:pt x="1005246" y="622162"/>
                    <a:pt x="998887" y="620069"/>
                  </a:cubicBezTo>
                  <a:cubicBezTo>
                    <a:pt x="993593" y="618331"/>
                    <a:pt x="987970" y="617392"/>
                    <a:pt x="982130" y="617392"/>
                  </a:cubicBezTo>
                  <a:cubicBezTo>
                    <a:pt x="968383" y="617392"/>
                    <a:pt x="955816" y="622593"/>
                    <a:pt x="946358" y="631132"/>
                  </a:cubicBezTo>
                  <a:cubicBezTo>
                    <a:pt x="865814" y="702760"/>
                    <a:pt x="741310" y="748723"/>
                    <a:pt x="601624" y="748723"/>
                  </a:cubicBezTo>
                  <a:cubicBezTo>
                    <a:pt x="358773" y="748723"/>
                    <a:pt x="161875" y="609856"/>
                    <a:pt x="161875" y="438524"/>
                  </a:cubicBezTo>
                  <a:cubicBezTo>
                    <a:pt x="161875" y="267179"/>
                    <a:pt x="358773" y="127195"/>
                    <a:pt x="601624" y="128286"/>
                  </a:cubicBezTo>
                  <a:cubicBezTo>
                    <a:pt x="779063" y="129111"/>
                    <a:pt x="883396" y="193622"/>
                    <a:pt x="944112" y="243138"/>
                  </a:cubicBezTo>
                  <a:cubicBezTo>
                    <a:pt x="955816" y="252678"/>
                    <a:pt x="970934" y="257334"/>
                    <a:pt x="987208" y="257334"/>
                  </a:cubicBezTo>
                  <a:cubicBezTo>
                    <a:pt x="1004129" y="257334"/>
                    <a:pt x="1019489" y="251955"/>
                    <a:pt x="1032044" y="242554"/>
                  </a:cubicBezTo>
                  <a:lnTo>
                    <a:pt x="1032323" y="242351"/>
                  </a:lnTo>
                  <a:cubicBezTo>
                    <a:pt x="1040777" y="235513"/>
                    <a:pt x="1051516" y="231340"/>
                    <a:pt x="1063170" y="231225"/>
                  </a:cubicBezTo>
                  <a:cubicBezTo>
                    <a:pt x="1090322" y="230946"/>
                    <a:pt x="1112321" y="253224"/>
                    <a:pt x="1112321" y="280348"/>
                  </a:cubicBezTo>
                  <a:cubicBezTo>
                    <a:pt x="1112321" y="285574"/>
                    <a:pt x="1111496" y="290649"/>
                    <a:pt x="1109973" y="295394"/>
                  </a:cubicBezTo>
                  <a:cubicBezTo>
                    <a:pt x="1108462" y="300113"/>
                    <a:pt x="1106241" y="304541"/>
                    <a:pt x="1103435" y="308524"/>
                  </a:cubicBezTo>
                  <a:cubicBezTo>
                    <a:pt x="1077679" y="346318"/>
                    <a:pt x="1062586" y="391976"/>
                    <a:pt x="1062586" y="441137"/>
                  </a:cubicBezTo>
                  <a:cubicBezTo>
                    <a:pt x="1062586" y="530742"/>
                    <a:pt x="1112664" y="608676"/>
                    <a:pt x="1186353" y="648537"/>
                  </a:cubicBezTo>
                  <a:cubicBezTo>
                    <a:pt x="1231735" y="587223"/>
                    <a:pt x="1257402" y="517497"/>
                    <a:pt x="1257402" y="443535"/>
                  </a:cubicBezTo>
                  <a:cubicBezTo>
                    <a:pt x="1257402" y="198583"/>
                    <a:pt x="975923" y="0"/>
                    <a:pt x="628701" y="0"/>
                  </a:cubicBezTo>
                  <a:cubicBezTo>
                    <a:pt x="281479" y="0"/>
                    <a:pt x="0" y="198583"/>
                    <a:pt x="0" y="443535"/>
                  </a:cubicBezTo>
                  <a:cubicBezTo>
                    <a:pt x="0" y="612901"/>
                    <a:pt x="134557" y="760103"/>
                    <a:pt x="332382" y="834814"/>
                  </a:cubicBezTo>
                  <a:cubicBezTo>
                    <a:pt x="378500" y="852233"/>
                    <a:pt x="428045" y="865706"/>
                    <a:pt x="480142" y="874612"/>
                  </a:cubicBezTo>
                  <a:cubicBezTo>
                    <a:pt x="527770" y="882757"/>
                    <a:pt x="577518" y="887070"/>
                    <a:pt x="628701" y="887070"/>
                  </a:cubicBezTo>
                  <a:cubicBezTo>
                    <a:pt x="678855" y="887070"/>
                    <a:pt x="727639" y="882922"/>
                    <a:pt x="774404" y="875094"/>
                  </a:cubicBezTo>
                  <a:cubicBezTo>
                    <a:pt x="825828" y="866480"/>
                    <a:pt x="874802" y="853426"/>
                    <a:pt x="920462" y="836514"/>
                  </a:cubicBezTo>
                  <a:cubicBezTo>
                    <a:pt x="1001387" y="806561"/>
                    <a:pt x="1071903" y="764518"/>
                    <a:pt x="1127224" y="713809"/>
                  </a:cubicBezTo>
                  <a:cubicBezTo>
                    <a:pt x="1051326" y="666514"/>
                    <a:pt x="1016138" y="629584"/>
                    <a:pt x="1016138" y="6295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7082425" y="6184106"/>
              <a:ext cx="586340" cy="448102"/>
            </a:xfrm>
            <a:custGeom>
              <a:avLst/>
              <a:gdLst>
                <a:gd name="connsiteX0" fmla="*/ 293170 w 586340"/>
                <a:gd name="connsiteY0" fmla="*/ 0 h 448102"/>
                <a:gd name="connsiteX1" fmla="*/ 0 w 586340"/>
                <a:gd name="connsiteY1" fmla="*/ 224045 h 448102"/>
                <a:gd name="connsiteX2" fmla="*/ 293170 w 586340"/>
                <a:gd name="connsiteY2" fmla="*/ 448102 h 448102"/>
                <a:gd name="connsiteX3" fmla="*/ 586340 w 586340"/>
                <a:gd name="connsiteY3" fmla="*/ 224045 h 448102"/>
                <a:gd name="connsiteX4" fmla="*/ 293170 w 586340"/>
                <a:gd name="connsiteY4" fmla="*/ 0 h 44810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586340" h="448102">
                  <a:moveTo>
                    <a:pt x="293170" y="0"/>
                  </a:moveTo>
                  <a:cubicBezTo>
                    <a:pt x="131257" y="0"/>
                    <a:pt x="0" y="100287"/>
                    <a:pt x="0" y="224045"/>
                  </a:cubicBezTo>
                  <a:cubicBezTo>
                    <a:pt x="0" y="347777"/>
                    <a:pt x="131257" y="448102"/>
                    <a:pt x="293170" y="448102"/>
                  </a:cubicBezTo>
                  <a:cubicBezTo>
                    <a:pt x="455083" y="448102"/>
                    <a:pt x="586340" y="347777"/>
                    <a:pt x="586340" y="224045"/>
                  </a:cubicBezTo>
                  <a:cubicBezTo>
                    <a:pt x="586340" y="100287"/>
                    <a:pt x="455083" y="0"/>
                    <a:pt x="29317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Freeform 3"/>
          <p:cNvSpPr/>
          <p:nvPr/>
        </p:nvSpPr>
        <p:spPr>
          <a:xfrm>
            <a:off x="7668765" y="9734914"/>
            <a:ext cx="59167" cy="65285"/>
          </a:xfrm>
          <a:custGeom>
            <a:avLst/>
            <a:gdLst>
              <a:gd name="connsiteX0" fmla="*/ 0 w 59167"/>
              <a:gd name="connsiteY0" fmla="*/ 65272 h 65285"/>
              <a:gd name="connsiteX1" fmla="*/ 25 w 59167"/>
              <a:gd name="connsiteY1" fmla="*/ 65285 h 65285"/>
              <a:gd name="connsiteX2" fmla="*/ 59167 w 59167"/>
              <a:gd name="connsiteY2" fmla="*/ 25 h 65285"/>
              <a:gd name="connsiteX3" fmla="*/ 59129 w 59167"/>
              <a:gd name="connsiteY3" fmla="*/ 0 h 65285"/>
              <a:gd name="connsiteX4" fmla="*/ 0 w 59167"/>
              <a:gd name="connsiteY4" fmla="*/ 65272 h 652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167" h="65285">
                <a:moveTo>
                  <a:pt x="0" y="65272"/>
                </a:moveTo>
                <a:cubicBezTo>
                  <a:pt x="12" y="65285"/>
                  <a:pt x="25" y="65285"/>
                  <a:pt x="25" y="65285"/>
                </a:cubicBezTo>
                <a:cubicBezTo>
                  <a:pt x="22328" y="44898"/>
                  <a:pt x="42157" y="23038"/>
                  <a:pt x="59167" y="25"/>
                </a:cubicBezTo>
                <a:cubicBezTo>
                  <a:pt x="59154" y="13"/>
                  <a:pt x="59141" y="13"/>
                  <a:pt x="59129" y="0"/>
                </a:cubicBezTo>
                <a:cubicBezTo>
                  <a:pt x="42093" y="23014"/>
                  <a:pt x="22278" y="44847"/>
                  <a:pt x="0" y="6527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938839" y="3559465"/>
            <a:ext cx="2855462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596" b="1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GLORIA SAE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91F9FFB-F937-4BE2-9DA9-55383F5BC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6072366"/>
            <a:ext cx="1946278" cy="7975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198</Words>
  <Application>Microsoft Office PowerPoint</Application>
  <PresentationFormat>사용자 지정</PresentationFormat>
  <Paragraphs>73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HY울릉도M</vt:lpstr>
      <vt:lpstr>Roboto</vt:lpstr>
      <vt:lpstr>Arial</vt:lpstr>
      <vt:lpstr>Calibri</vt:lpstr>
      <vt:lpstr>Sitka Display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TRADE DAEHAN</cp:lastModifiedBy>
  <cp:revision>16</cp:revision>
  <dcterms:created xsi:type="dcterms:W3CDTF">2006-08-16T00:00:00Z</dcterms:created>
  <dcterms:modified xsi:type="dcterms:W3CDTF">2021-01-29T02:44:37Z</dcterms:modified>
</cp:coreProperties>
</file>